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
  </p:notesMasterIdLst>
  <p:handoutMasterIdLst>
    <p:handoutMasterId r:id="rId4"/>
  </p:handoutMasterIdLst>
  <p:sldIdLst>
    <p:sldId id="257" r:id="rId2"/>
  </p:sldIdLst>
  <p:sldSz cx="9144000" cy="6858000" type="screen4x3"/>
  <p:notesSz cx="6858000" cy="9144000"/>
  <p:custDataLst>
    <p:tags r:id="rId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BCED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howGuides="1">
      <p:cViewPr varScale="1">
        <p:scale>
          <a:sx n="132" d="100"/>
          <a:sy n="132" d="100"/>
        </p:scale>
        <p:origin x="-648" y="-78"/>
      </p:cViewPr>
      <p:guideLst>
        <p:guide orient="horz" pos="985"/>
        <p:guide pos="5545"/>
        <p:guide pos="2924"/>
        <p:guide pos="288"/>
      </p:guideLst>
    </p:cSldViewPr>
  </p:slideViewPr>
  <p:notesTextViewPr>
    <p:cViewPr>
      <p:scale>
        <a:sx n="1" d="1"/>
        <a:sy n="1" d="1"/>
      </p:scale>
      <p:origin x="0" y="0"/>
    </p:cViewPr>
  </p:notesTextViewPr>
  <p:sorterViewPr>
    <p:cViewPr>
      <p:scale>
        <a:sx n="100" d="100"/>
        <a:sy n="100" d="100"/>
      </p:scale>
      <p:origin x="0" y="0"/>
    </p:cViewPr>
  </p:sorterViewPr>
  <p:notesViewPr>
    <p:cSldViewPr showGuides="1">
      <p:cViewPr varScale="1">
        <p:scale>
          <a:sx n="92" d="100"/>
          <a:sy n="92" d="100"/>
        </p:scale>
        <p:origin x="-3410" y="-81"/>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notesMaster" Target="notesMasters/notesMaster1.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tags" Target="tags/tag1.xml"/><Relationship Id="rId4" Type="http://schemas.openxmlformats.org/officeDocument/2006/relationships/handoutMaster" Target="handoutMasters/handoutMaster1.xml"/><Relationship Id="rId9"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2767270-9642-43BE-911A-FA5305E056F5}" type="datetimeFigureOut">
              <a:rPr lang="en-US" smtClean="0"/>
              <a:t>10/31/2016</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A2F4126-AE2D-483E-8D11-365317007A21}" type="slidenum">
              <a:rPr lang="en-US" smtClean="0"/>
              <a:t>‹#›</a:t>
            </a:fld>
            <a:endParaRPr lang="en-US" dirty="0"/>
          </a:p>
        </p:txBody>
      </p:sp>
    </p:spTree>
    <p:extLst>
      <p:ext uri="{BB962C8B-B14F-4D97-AF65-F5344CB8AC3E}">
        <p14:creationId xmlns:p14="http://schemas.microsoft.com/office/powerpoint/2010/main" val="12389533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3378B5E-3013-438C-A81B-8031996ADD3E}" type="datetimeFigureOut">
              <a:rPr lang="en-US" smtClean="0"/>
              <a:t>10/31/2016</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01681B6-A126-48B6-B46E-D7DEF9C1AC45}" type="slidenum">
              <a:rPr lang="en-US" smtClean="0"/>
              <a:t>‹#›</a:t>
            </a:fld>
            <a:endParaRPr lang="en-US" dirty="0"/>
          </a:p>
        </p:txBody>
      </p:sp>
    </p:spTree>
    <p:extLst>
      <p:ext uri="{BB962C8B-B14F-4D97-AF65-F5344CB8AC3E}">
        <p14:creationId xmlns:p14="http://schemas.microsoft.com/office/powerpoint/2010/main" val="36855266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Slide 1">
    <p:spTree>
      <p:nvGrpSpPr>
        <p:cNvPr id="1" name=""/>
        <p:cNvGrpSpPr/>
        <p:nvPr/>
      </p:nvGrpSpPr>
      <p:grpSpPr>
        <a:xfrm>
          <a:off x="0" y="0"/>
          <a:ext cx="0" cy="0"/>
          <a:chOff x="0" y="0"/>
          <a:chExt cx="0" cy="0"/>
        </a:xfrm>
      </p:grpSpPr>
      <p:sp>
        <p:nvSpPr>
          <p:cNvPr id="2" name="Title 1"/>
          <p:cNvSpPr>
            <a:spLocks noGrp="1"/>
          </p:cNvSpPr>
          <p:nvPr>
            <p:ph type="ctrTitle"/>
          </p:nvPr>
        </p:nvSpPr>
        <p:spPr>
          <a:xfrm>
            <a:off x="5218938" y="1575120"/>
            <a:ext cx="3583751" cy="2718242"/>
          </a:xfrm>
        </p:spPr>
        <p:txBody>
          <a:bodyPr anchor="b" anchorCtr="0">
            <a:normAutofit/>
          </a:bodyPr>
          <a:lstStyle>
            <a:lvl1pPr algn="r">
              <a:lnSpc>
                <a:spcPct val="80000"/>
              </a:lnSpc>
              <a:defRPr sz="4000"/>
            </a:lvl1pPr>
          </a:lstStyle>
          <a:p>
            <a:r>
              <a:rPr lang="en-US" smtClean="0"/>
              <a:t>Click to edit Master title style</a:t>
            </a:r>
            <a:endParaRPr lang="en-US" dirty="0"/>
          </a:p>
        </p:txBody>
      </p:sp>
      <p:sp>
        <p:nvSpPr>
          <p:cNvPr id="3" name="Subtitle 2"/>
          <p:cNvSpPr>
            <a:spLocks noGrp="1"/>
          </p:cNvSpPr>
          <p:nvPr>
            <p:ph type="subTitle" idx="1"/>
          </p:nvPr>
        </p:nvSpPr>
        <p:spPr>
          <a:xfrm>
            <a:off x="5218937" y="4444746"/>
            <a:ext cx="3581400" cy="1752600"/>
          </a:xfrm>
        </p:spPr>
        <p:txBody>
          <a:bodyPr>
            <a:normAutofit/>
          </a:bodyPr>
          <a:lstStyle>
            <a:lvl1pPr marL="0" indent="0" algn="r">
              <a:buNone/>
              <a:defRPr sz="1700">
                <a:solidFill>
                  <a:schemeClr val="accent3"/>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pic>
        <p:nvPicPr>
          <p:cNvPr id="2051" name="Picture 3" descr="E:\Dockets\1336 Wickware IFDS POT\Graphics\IFDS Logo.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812787" y="337454"/>
            <a:ext cx="1005840" cy="653796"/>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370726" y="142382"/>
            <a:ext cx="4830111" cy="45142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211344"/>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90A3DBF-FBC1-4658-91F5-0F7DE3E89913}" type="datetime1">
              <a:rPr lang="en-US" smtClean="0"/>
              <a:t>10/31/2016</a:t>
            </a:fld>
            <a:endParaRPr lang="en-US" dirty="0"/>
          </a:p>
        </p:txBody>
      </p:sp>
      <p:sp>
        <p:nvSpPr>
          <p:cNvPr id="4" name="Footer Placeholder 3"/>
          <p:cNvSpPr>
            <a:spLocks noGrp="1"/>
          </p:cNvSpPr>
          <p:nvPr>
            <p:ph type="ftr" sz="quarter" idx="11"/>
          </p:nvPr>
        </p:nvSpPr>
        <p:spPr/>
        <p:txBody>
          <a:bodyPr/>
          <a:lstStyle/>
          <a:p>
            <a:r>
              <a:rPr lang="en-US" dirty="0" smtClean="0">
                <a:solidFill>
                  <a:schemeClr val="accent1"/>
                </a:solidFill>
              </a:rPr>
              <a:t>IFDS</a:t>
            </a:r>
            <a:r>
              <a:rPr lang="en-US" dirty="0" smtClean="0"/>
              <a:t>  |  Presentation Title: Insert&gt;Header &amp; Footer&gt;Footer&gt;Apply to All  |</a:t>
            </a:r>
            <a:endParaRPr lang="en-US" dirty="0"/>
          </a:p>
        </p:txBody>
      </p:sp>
      <p:sp>
        <p:nvSpPr>
          <p:cNvPr id="5" name="Slide Number Placeholder 4"/>
          <p:cNvSpPr>
            <a:spLocks noGrp="1"/>
          </p:cNvSpPr>
          <p:nvPr>
            <p:ph type="sldNum" sz="quarter" idx="12"/>
          </p:nvPr>
        </p:nvSpPr>
        <p:spPr/>
        <p:txBody>
          <a:bodyPr/>
          <a:lstStyle/>
          <a:p>
            <a:fld id="{96AAB938-EA63-4C5D-94DA-4BB689FC8BF6}" type="slidenum">
              <a:rPr lang="en-US" smtClean="0"/>
              <a:t>‹#›</a:t>
            </a:fld>
            <a:endParaRPr lang="en-US" dirty="0"/>
          </a:p>
        </p:txBody>
      </p:sp>
      <p:sp>
        <p:nvSpPr>
          <p:cNvPr id="6" name="Text Placeholder 7"/>
          <p:cNvSpPr>
            <a:spLocks noGrp="1"/>
          </p:cNvSpPr>
          <p:nvPr>
            <p:ph type="body" sz="quarter" idx="13"/>
          </p:nvPr>
        </p:nvSpPr>
        <p:spPr>
          <a:xfrm>
            <a:off x="457200" y="992886"/>
            <a:ext cx="8345488" cy="570802"/>
          </a:xfrm>
        </p:spPr>
        <p:txBody>
          <a:bodyPr>
            <a:normAutofit/>
          </a:bodyPr>
          <a:lstStyle>
            <a:lvl1pPr marL="0" indent="0" algn="r">
              <a:buFontTx/>
              <a:buNone/>
              <a:defRPr sz="1700">
                <a:solidFill>
                  <a:schemeClr val="accent3"/>
                </a:solidFill>
              </a:defRPr>
            </a:lvl1pPr>
            <a:lvl2pPr>
              <a:defRPr sz="2000">
                <a:solidFill>
                  <a:schemeClr val="accent3"/>
                </a:solidFill>
              </a:defRPr>
            </a:lvl2pPr>
            <a:lvl3pPr marL="0" indent="0">
              <a:buFontTx/>
              <a:buNone/>
              <a:defRPr sz="2000">
                <a:solidFill>
                  <a:schemeClr val="accent3"/>
                </a:solidFill>
              </a:defRPr>
            </a:lvl3pPr>
            <a:lvl4pPr marL="0" indent="0">
              <a:buFontTx/>
              <a:buNone/>
              <a:defRPr sz="2000">
                <a:solidFill>
                  <a:schemeClr val="accent3"/>
                </a:solidFill>
              </a:defRPr>
            </a:lvl4pPr>
            <a:lvl5pPr marL="0" indent="0">
              <a:buFontTx/>
              <a:buNone/>
              <a:defRPr sz="2000">
                <a:solidFill>
                  <a:schemeClr val="accent3"/>
                </a:solidFill>
              </a:defRPr>
            </a:lvl5pPr>
          </a:lstStyle>
          <a:p>
            <a:pPr lvl="0"/>
            <a:r>
              <a:rPr lang="en-US" smtClean="0"/>
              <a:t>Click to edit Master text styles</a:t>
            </a:r>
          </a:p>
        </p:txBody>
      </p:sp>
      <p:sp>
        <p:nvSpPr>
          <p:cNvPr id="8" name="Text Placeholder 7"/>
          <p:cNvSpPr>
            <a:spLocks noGrp="1"/>
          </p:cNvSpPr>
          <p:nvPr>
            <p:ph type="body" sz="quarter" idx="14" hasCustomPrompt="1"/>
          </p:nvPr>
        </p:nvSpPr>
        <p:spPr>
          <a:xfrm>
            <a:off x="457200" y="1905000"/>
            <a:ext cx="4724400" cy="1143000"/>
          </a:xfrm>
        </p:spPr>
        <p:txBody>
          <a:bodyPr/>
          <a:lstStyle>
            <a:lvl1pPr>
              <a:defRPr baseline="0"/>
            </a:lvl1pPr>
          </a:lstStyle>
          <a:p>
            <a:pPr lvl="0"/>
            <a:r>
              <a:rPr lang="en-US" dirty="0" smtClean="0"/>
              <a:t>New textbox – resize as required and copy if more required</a:t>
            </a:r>
          </a:p>
        </p:txBody>
      </p:sp>
    </p:spTree>
    <p:extLst>
      <p:ext uri="{BB962C8B-B14F-4D97-AF65-F5344CB8AC3E}">
        <p14:creationId xmlns:p14="http://schemas.microsoft.com/office/powerpoint/2010/main" val="37701188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17FC60-68B1-416C-839E-B8AF36CD460A}" type="datetime1">
              <a:rPr lang="en-US" smtClean="0"/>
              <a:t>10/31/2016</a:t>
            </a:fld>
            <a:endParaRPr lang="en-US" dirty="0"/>
          </a:p>
        </p:txBody>
      </p:sp>
      <p:sp>
        <p:nvSpPr>
          <p:cNvPr id="3" name="Footer Placeholder 2"/>
          <p:cNvSpPr>
            <a:spLocks noGrp="1"/>
          </p:cNvSpPr>
          <p:nvPr>
            <p:ph type="ftr" sz="quarter" idx="11"/>
          </p:nvPr>
        </p:nvSpPr>
        <p:spPr/>
        <p:txBody>
          <a:bodyPr/>
          <a:lstStyle/>
          <a:p>
            <a:r>
              <a:rPr lang="en-US" dirty="0" smtClean="0">
                <a:solidFill>
                  <a:schemeClr val="accent1"/>
                </a:solidFill>
              </a:rPr>
              <a:t>IFDS</a:t>
            </a:r>
            <a:r>
              <a:rPr lang="en-US" dirty="0" smtClean="0"/>
              <a:t>  |  Presentation Title: Insert&gt;Header &amp; Footer&gt;Footer&gt;Apply to All  |</a:t>
            </a:r>
            <a:endParaRPr lang="en-US" dirty="0"/>
          </a:p>
        </p:txBody>
      </p:sp>
      <p:sp>
        <p:nvSpPr>
          <p:cNvPr id="4" name="Slide Number Placeholder 3"/>
          <p:cNvSpPr>
            <a:spLocks noGrp="1"/>
          </p:cNvSpPr>
          <p:nvPr>
            <p:ph type="sldNum" sz="quarter" idx="12"/>
          </p:nvPr>
        </p:nvSpPr>
        <p:spPr/>
        <p:txBody>
          <a:bodyPr/>
          <a:lstStyle/>
          <a:p>
            <a:fld id="{96AAB938-EA63-4C5D-94DA-4BB689FC8BF6}" type="slidenum">
              <a:rPr lang="en-US" smtClean="0"/>
              <a:t>‹#›</a:t>
            </a:fld>
            <a:endParaRPr lang="en-US" dirty="0"/>
          </a:p>
        </p:txBody>
      </p:sp>
      <p:sp>
        <p:nvSpPr>
          <p:cNvPr id="5" name="Text Placeholder 7"/>
          <p:cNvSpPr>
            <a:spLocks noGrp="1"/>
          </p:cNvSpPr>
          <p:nvPr>
            <p:ph type="body" sz="quarter" idx="14" hasCustomPrompt="1"/>
          </p:nvPr>
        </p:nvSpPr>
        <p:spPr>
          <a:xfrm>
            <a:off x="457200" y="762000"/>
            <a:ext cx="4724400" cy="1143000"/>
          </a:xfrm>
        </p:spPr>
        <p:txBody>
          <a:bodyPr/>
          <a:lstStyle>
            <a:lvl1pPr>
              <a:defRPr baseline="0"/>
            </a:lvl1pPr>
          </a:lstStyle>
          <a:p>
            <a:pPr lvl="0"/>
            <a:r>
              <a:rPr lang="en-US" dirty="0" smtClean="0"/>
              <a:t>New textbox – resize as required and copy if more required</a:t>
            </a:r>
          </a:p>
        </p:txBody>
      </p:sp>
    </p:spTree>
    <p:extLst>
      <p:ext uri="{BB962C8B-B14F-4D97-AF65-F5344CB8AC3E}">
        <p14:creationId xmlns:p14="http://schemas.microsoft.com/office/powerpoint/2010/main" val="37367892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Cover Slide 2">
    <p:spTree>
      <p:nvGrpSpPr>
        <p:cNvPr id="1" name=""/>
        <p:cNvGrpSpPr/>
        <p:nvPr/>
      </p:nvGrpSpPr>
      <p:grpSpPr>
        <a:xfrm>
          <a:off x="0" y="0"/>
          <a:ext cx="0" cy="0"/>
          <a:chOff x="0" y="0"/>
          <a:chExt cx="0" cy="0"/>
        </a:xfrm>
      </p:grpSpPr>
      <p:sp>
        <p:nvSpPr>
          <p:cNvPr id="2" name="Title 1"/>
          <p:cNvSpPr>
            <a:spLocks noGrp="1"/>
          </p:cNvSpPr>
          <p:nvPr>
            <p:ph type="ctrTitle"/>
          </p:nvPr>
        </p:nvSpPr>
        <p:spPr>
          <a:xfrm>
            <a:off x="5218938" y="1575120"/>
            <a:ext cx="3583751" cy="2718242"/>
          </a:xfrm>
        </p:spPr>
        <p:txBody>
          <a:bodyPr anchor="b" anchorCtr="0">
            <a:normAutofit/>
          </a:bodyPr>
          <a:lstStyle>
            <a:lvl1pPr algn="r">
              <a:lnSpc>
                <a:spcPct val="80000"/>
              </a:lnSpc>
              <a:defRPr sz="4000"/>
            </a:lvl1pPr>
          </a:lstStyle>
          <a:p>
            <a:r>
              <a:rPr lang="en-US" smtClean="0"/>
              <a:t>Click to edit Master title style</a:t>
            </a:r>
            <a:endParaRPr lang="en-US" dirty="0"/>
          </a:p>
        </p:txBody>
      </p:sp>
      <p:sp>
        <p:nvSpPr>
          <p:cNvPr id="3" name="Subtitle 2"/>
          <p:cNvSpPr>
            <a:spLocks noGrp="1"/>
          </p:cNvSpPr>
          <p:nvPr>
            <p:ph type="subTitle" idx="1"/>
          </p:nvPr>
        </p:nvSpPr>
        <p:spPr>
          <a:xfrm>
            <a:off x="5218937" y="4444746"/>
            <a:ext cx="3581400" cy="1752600"/>
          </a:xfrm>
        </p:spPr>
        <p:txBody>
          <a:bodyPr>
            <a:normAutofit/>
          </a:bodyPr>
          <a:lstStyle>
            <a:lvl1pPr marL="0" indent="0" algn="r">
              <a:buNone/>
              <a:defRPr sz="1700">
                <a:solidFill>
                  <a:schemeClr val="accent3"/>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pic>
        <p:nvPicPr>
          <p:cNvPr id="2051" name="Picture 3" descr="E:\Dockets\1336 Wickware IFDS POT\Graphics\IFDS Logo.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812787" y="337454"/>
            <a:ext cx="1005840" cy="65379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458512" y="451528"/>
            <a:ext cx="4898560" cy="38918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3010515"/>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Cover Slide 3">
    <p:spTree>
      <p:nvGrpSpPr>
        <p:cNvPr id="1" name=""/>
        <p:cNvGrpSpPr/>
        <p:nvPr/>
      </p:nvGrpSpPr>
      <p:grpSpPr>
        <a:xfrm>
          <a:off x="0" y="0"/>
          <a:ext cx="0" cy="0"/>
          <a:chOff x="0" y="0"/>
          <a:chExt cx="0" cy="0"/>
        </a:xfrm>
      </p:grpSpPr>
      <p:sp>
        <p:nvSpPr>
          <p:cNvPr id="2" name="Title 1"/>
          <p:cNvSpPr>
            <a:spLocks noGrp="1"/>
          </p:cNvSpPr>
          <p:nvPr>
            <p:ph type="ctrTitle"/>
          </p:nvPr>
        </p:nvSpPr>
        <p:spPr>
          <a:xfrm>
            <a:off x="5218938" y="1575120"/>
            <a:ext cx="3583751" cy="2718242"/>
          </a:xfrm>
        </p:spPr>
        <p:txBody>
          <a:bodyPr anchor="b" anchorCtr="0">
            <a:normAutofit/>
          </a:bodyPr>
          <a:lstStyle>
            <a:lvl1pPr algn="r">
              <a:lnSpc>
                <a:spcPct val="80000"/>
              </a:lnSpc>
              <a:defRPr sz="4000"/>
            </a:lvl1pPr>
          </a:lstStyle>
          <a:p>
            <a:r>
              <a:rPr lang="en-US" smtClean="0"/>
              <a:t>Click to edit Master title style</a:t>
            </a:r>
            <a:endParaRPr lang="en-US" dirty="0"/>
          </a:p>
        </p:txBody>
      </p:sp>
      <p:sp>
        <p:nvSpPr>
          <p:cNvPr id="3" name="Subtitle 2"/>
          <p:cNvSpPr>
            <a:spLocks noGrp="1"/>
          </p:cNvSpPr>
          <p:nvPr>
            <p:ph type="subTitle" idx="1"/>
          </p:nvPr>
        </p:nvSpPr>
        <p:spPr>
          <a:xfrm>
            <a:off x="5218937" y="4444746"/>
            <a:ext cx="3581400" cy="1752600"/>
          </a:xfrm>
        </p:spPr>
        <p:txBody>
          <a:bodyPr>
            <a:normAutofit/>
          </a:bodyPr>
          <a:lstStyle>
            <a:lvl1pPr marL="0" indent="0" algn="r">
              <a:buNone/>
              <a:defRPr sz="1700">
                <a:solidFill>
                  <a:schemeClr val="accent3"/>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pic>
        <p:nvPicPr>
          <p:cNvPr id="2051" name="Picture 3" descr="E:\Dockets\1336 Wickware IFDS POT\Graphics\IFDS Logo.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812787" y="337454"/>
            <a:ext cx="1005840" cy="653796"/>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498215" y="762001"/>
            <a:ext cx="4834396" cy="33491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3419702"/>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Cover Slide 4">
    <p:spTree>
      <p:nvGrpSpPr>
        <p:cNvPr id="1" name=""/>
        <p:cNvGrpSpPr/>
        <p:nvPr/>
      </p:nvGrpSpPr>
      <p:grpSpPr>
        <a:xfrm>
          <a:off x="0" y="0"/>
          <a:ext cx="0" cy="0"/>
          <a:chOff x="0" y="0"/>
          <a:chExt cx="0" cy="0"/>
        </a:xfrm>
      </p:grpSpPr>
      <p:sp>
        <p:nvSpPr>
          <p:cNvPr id="2" name="Title 1"/>
          <p:cNvSpPr>
            <a:spLocks noGrp="1"/>
          </p:cNvSpPr>
          <p:nvPr>
            <p:ph type="ctrTitle"/>
          </p:nvPr>
        </p:nvSpPr>
        <p:spPr>
          <a:xfrm>
            <a:off x="5218938" y="1575120"/>
            <a:ext cx="3583751" cy="2718242"/>
          </a:xfrm>
        </p:spPr>
        <p:txBody>
          <a:bodyPr anchor="b" anchorCtr="0">
            <a:normAutofit/>
          </a:bodyPr>
          <a:lstStyle>
            <a:lvl1pPr algn="r">
              <a:lnSpc>
                <a:spcPct val="80000"/>
              </a:lnSpc>
              <a:defRPr sz="4000"/>
            </a:lvl1pPr>
          </a:lstStyle>
          <a:p>
            <a:r>
              <a:rPr lang="en-US" smtClean="0"/>
              <a:t>Click to edit Master title style</a:t>
            </a:r>
            <a:endParaRPr lang="en-US" dirty="0"/>
          </a:p>
        </p:txBody>
      </p:sp>
      <p:sp>
        <p:nvSpPr>
          <p:cNvPr id="3" name="Subtitle 2"/>
          <p:cNvSpPr>
            <a:spLocks noGrp="1"/>
          </p:cNvSpPr>
          <p:nvPr>
            <p:ph type="subTitle" idx="1"/>
          </p:nvPr>
        </p:nvSpPr>
        <p:spPr>
          <a:xfrm>
            <a:off x="5218937" y="4444746"/>
            <a:ext cx="3581400" cy="1752600"/>
          </a:xfrm>
        </p:spPr>
        <p:txBody>
          <a:bodyPr>
            <a:normAutofit/>
          </a:bodyPr>
          <a:lstStyle>
            <a:lvl1pPr marL="0" indent="0" algn="r">
              <a:buNone/>
              <a:defRPr sz="1700">
                <a:solidFill>
                  <a:schemeClr val="accent3"/>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pic>
        <p:nvPicPr>
          <p:cNvPr id="2051" name="Picture 3" descr="E:\Dockets\1336 Wickware IFDS POT\Graphics\IFDS Logo.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812787" y="337454"/>
            <a:ext cx="1005840" cy="653796"/>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p:cNvPicPr>
            <a:picLocks noChangeAspect="1" noChangeArrowheads="1"/>
          </p:cNvPicPr>
          <p:nvPr userDrawn="1"/>
        </p:nvPicPr>
        <p:blipFill rotWithShape="1">
          <a:blip r:embed="rId3">
            <a:extLst>
              <a:ext uri="{28A0092B-C50C-407E-A947-70E740481C1C}">
                <a14:useLocalDpi xmlns:a14="http://schemas.microsoft.com/office/drawing/2010/main" val="0"/>
              </a:ext>
            </a:extLst>
          </a:blip>
          <a:srcRect l="2224"/>
          <a:stretch/>
        </p:blipFill>
        <p:spPr bwMode="auto">
          <a:xfrm>
            <a:off x="237125" y="533400"/>
            <a:ext cx="4729035" cy="37198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2173431"/>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Cover Slide 5">
    <p:spTree>
      <p:nvGrpSpPr>
        <p:cNvPr id="1" name=""/>
        <p:cNvGrpSpPr/>
        <p:nvPr/>
      </p:nvGrpSpPr>
      <p:grpSpPr>
        <a:xfrm>
          <a:off x="0" y="0"/>
          <a:ext cx="0" cy="0"/>
          <a:chOff x="0" y="0"/>
          <a:chExt cx="0" cy="0"/>
        </a:xfrm>
      </p:grpSpPr>
      <p:sp>
        <p:nvSpPr>
          <p:cNvPr id="2" name="Title 1"/>
          <p:cNvSpPr>
            <a:spLocks noGrp="1"/>
          </p:cNvSpPr>
          <p:nvPr>
            <p:ph type="ctrTitle"/>
          </p:nvPr>
        </p:nvSpPr>
        <p:spPr>
          <a:xfrm>
            <a:off x="5218938" y="1575120"/>
            <a:ext cx="3583751" cy="2718242"/>
          </a:xfrm>
        </p:spPr>
        <p:txBody>
          <a:bodyPr anchor="b" anchorCtr="0">
            <a:normAutofit/>
          </a:bodyPr>
          <a:lstStyle>
            <a:lvl1pPr algn="r">
              <a:lnSpc>
                <a:spcPct val="80000"/>
              </a:lnSpc>
              <a:defRPr sz="4000"/>
            </a:lvl1pPr>
          </a:lstStyle>
          <a:p>
            <a:r>
              <a:rPr lang="en-US" smtClean="0"/>
              <a:t>Click to edit Master title style</a:t>
            </a:r>
            <a:endParaRPr lang="en-US" dirty="0"/>
          </a:p>
        </p:txBody>
      </p:sp>
      <p:sp>
        <p:nvSpPr>
          <p:cNvPr id="3" name="Subtitle 2"/>
          <p:cNvSpPr>
            <a:spLocks noGrp="1"/>
          </p:cNvSpPr>
          <p:nvPr>
            <p:ph type="subTitle" idx="1"/>
          </p:nvPr>
        </p:nvSpPr>
        <p:spPr>
          <a:xfrm>
            <a:off x="5218937" y="4444746"/>
            <a:ext cx="3581400" cy="1752600"/>
          </a:xfrm>
        </p:spPr>
        <p:txBody>
          <a:bodyPr>
            <a:normAutofit/>
          </a:bodyPr>
          <a:lstStyle>
            <a:lvl1pPr marL="0" indent="0" algn="r">
              <a:buNone/>
              <a:defRPr sz="1700">
                <a:solidFill>
                  <a:schemeClr val="accent3"/>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pic>
        <p:nvPicPr>
          <p:cNvPr id="2051" name="Picture 3" descr="E:\Dockets\1336 Wickware IFDS POT\Graphics\IFDS Logo.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812787" y="337454"/>
            <a:ext cx="1005840" cy="653796"/>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915027" y="228600"/>
            <a:ext cx="3717264" cy="5486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8548609"/>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bout 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5943600" y="1560893"/>
            <a:ext cx="2859088" cy="483990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4" name="Date Placeholder 3"/>
          <p:cNvSpPr>
            <a:spLocks noGrp="1"/>
          </p:cNvSpPr>
          <p:nvPr>
            <p:ph type="dt" sz="half" idx="10"/>
          </p:nvPr>
        </p:nvSpPr>
        <p:spPr/>
        <p:txBody>
          <a:bodyPr/>
          <a:lstStyle/>
          <a:p>
            <a:fld id="{F3DC07D2-5A02-493C-9633-4CC8BEEA61DB}" type="datetime1">
              <a:rPr lang="en-US" smtClean="0"/>
              <a:t>10/31/2016</a:t>
            </a:fld>
            <a:endParaRPr lang="en-US" dirty="0"/>
          </a:p>
        </p:txBody>
      </p:sp>
      <p:sp>
        <p:nvSpPr>
          <p:cNvPr id="5" name="Footer Placeholder 4"/>
          <p:cNvSpPr>
            <a:spLocks noGrp="1"/>
          </p:cNvSpPr>
          <p:nvPr>
            <p:ph type="ftr" sz="quarter" idx="11"/>
          </p:nvPr>
        </p:nvSpPr>
        <p:spPr/>
        <p:txBody>
          <a:bodyPr/>
          <a:lstStyle/>
          <a:p>
            <a:r>
              <a:rPr lang="en-US" dirty="0" smtClean="0">
                <a:solidFill>
                  <a:schemeClr val="accent1"/>
                </a:solidFill>
              </a:rPr>
              <a:t>IFDS</a:t>
            </a:r>
            <a:r>
              <a:rPr lang="en-US" dirty="0" smtClean="0"/>
              <a:t>  |  Presentation Title: Insert&gt;Header &amp; Footer&gt;Footer&gt;Apply to All  |</a:t>
            </a:r>
            <a:endParaRPr lang="en-US" dirty="0"/>
          </a:p>
        </p:txBody>
      </p:sp>
      <p:sp>
        <p:nvSpPr>
          <p:cNvPr id="6" name="Slide Number Placeholder 5"/>
          <p:cNvSpPr>
            <a:spLocks noGrp="1"/>
          </p:cNvSpPr>
          <p:nvPr>
            <p:ph type="sldNum" sz="quarter" idx="12"/>
          </p:nvPr>
        </p:nvSpPr>
        <p:spPr/>
        <p:txBody>
          <a:bodyPr/>
          <a:lstStyle/>
          <a:p>
            <a:fld id="{96AAB938-EA63-4C5D-94DA-4BB689FC8BF6}" type="slidenum">
              <a:rPr lang="en-US" smtClean="0"/>
              <a:t>‹#›</a:t>
            </a:fld>
            <a:endParaRPr lang="en-US" dirty="0"/>
          </a:p>
        </p:txBody>
      </p:sp>
      <p:sp>
        <p:nvSpPr>
          <p:cNvPr id="8" name="Text Placeholder 7"/>
          <p:cNvSpPr>
            <a:spLocks noGrp="1"/>
          </p:cNvSpPr>
          <p:nvPr>
            <p:ph type="body" sz="quarter" idx="13"/>
          </p:nvPr>
        </p:nvSpPr>
        <p:spPr>
          <a:xfrm>
            <a:off x="457200" y="992886"/>
            <a:ext cx="8345488" cy="570802"/>
          </a:xfrm>
        </p:spPr>
        <p:txBody>
          <a:bodyPr>
            <a:normAutofit/>
          </a:bodyPr>
          <a:lstStyle>
            <a:lvl1pPr marL="0" indent="0" algn="r">
              <a:buFontTx/>
              <a:buNone/>
              <a:defRPr sz="1700">
                <a:solidFill>
                  <a:schemeClr val="accent3"/>
                </a:solidFill>
              </a:defRPr>
            </a:lvl1pPr>
            <a:lvl2pPr>
              <a:defRPr sz="2000">
                <a:solidFill>
                  <a:schemeClr val="accent3"/>
                </a:solidFill>
              </a:defRPr>
            </a:lvl2pPr>
            <a:lvl3pPr marL="0" indent="0">
              <a:buFontTx/>
              <a:buNone/>
              <a:defRPr sz="2000">
                <a:solidFill>
                  <a:schemeClr val="accent3"/>
                </a:solidFill>
              </a:defRPr>
            </a:lvl3pPr>
            <a:lvl4pPr marL="0" indent="0">
              <a:buFontTx/>
              <a:buNone/>
              <a:defRPr sz="2000">
                <a:solidFill>
                  <a:schemeClr val="accent3"/>
                </a:solidFill>
              </a:defRPr>
            </a:lvl4pPr>
            <a:lvl5pPr marL="0" indent="0">
              <a:buFontTx/>
              <a:buNone/>
              <a:defRPr sz="2000">
                <a:solidFill>
                  <a:schemeClr val="accent3"/>
                </a:solidFill>
              </a:defRPr>
            </a:lvl5pPr>
          </a:lstStyle>
          <a:p>
            <a:pPr lvl="0"/>
            <a:r>
              <a:rPr lang="en-US" smtClean="0"/>
              <a:t>Click to edit Master text styles</a:t>
            </a:r>
          </a:p>
        </p:txBody>
      </p:sp>
    </p:spTree>
    <p:extLst>
      <p:ext uri="{BB962C8B-B14F-4D97-AF65-F5344CB8AC3E}">
        <p14:creationId xmlns:p14="http://schemas.microsoft.com/office/powerpoint/2010/main" val="26342283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Divider">
    <p:spTree>
      <p:nvGrpSpPr>
        <p:cNvPr id="1" name=""/>
        <p:cNvGrpSpPr/>
        <p:nvPr/>
      </p:nvGrpSpPr>
      <p:grpSpPr>
        <a:xfrm>
          <a:off x="0" y="0"/>
          <a:ext cx="0" cy="0"/>
          <a:chOff x="0" y="0"/>
          <a:chExt cx="0" cy="0"/>
        </a:xfrm>
      </p:grpSpPr>
      <p:sp>
        <p:nvSpPr>
          <p:cNvPr id="2" name="Title 1"/>
          <p:cNvSpPr>
            <a:spLocks noGrp="1"/>
          </p:cNvSpPr>
          <p:nvPr>
            <p:ph type="title"/>
          </p:nvPr>
        </p:nvSpPr>
        <p:spPr>
          <a:xfrm>
            <a:off x="4641851" y="2667001"/>
            <a:ext cx="4160837" cy="1635252"/>
          </a:xfrm>
        </p:spPr>
        <p:txBody>
          <a:bodyPr anchor="b" anchorCtr="0"/>
          <a:lstStyle>
            <a:lvl1pPr algn="r">
              <a:lnSpc>
                <a:spcPct val="80000"/>
              </a:lnSpc>
              <a:defRPr sz="40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4641851" y="4454844"/>
            <a:ext cx="4160837" cy="1500187"/>
          </a:xfrm>
        </p:spPr>
        <p:txBody>
          <a:bodyPr anchor="t" anchorCtr="0">
            <a:normAutofit/>
          </a:bodyPr>
          <a:lstStyle>
            <a:lvl1pPr marL="0" indent="0" algn="r">
              <a:buNone/>
              <a:defRPr sz="1700">
                <a:solidFill>
                  <a:schemeClr val="accent3"/>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pic>
        <p:nvPicPr>
          <p:cNvPr id="8" name="Picture 3" descr="E:\Dockets\1336 Wickware IFDS POT\Graphics\IFDS Logo.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812787" y="337454"/>
            <a:ext cx="1005840" cy="6537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36278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4" name="Date Placeholder 3"/>
          <p:cNvSpPr>
            <a:spLocks noGrp="1"/>
          </p:cNvSpPr>
          <p:nvPr>
            <p:ph type="dt" sz="half" idx="10"/>
          </p:nvPr>
        </p:nvSpPr>
        <p:spPr/>
        <p:txBody>
          <a:bodyPr/>
          <a:lstStyle/>
          <a:p>
            <a:fld id="{F3DC07D2-5A02-493C-9633-4CC8BEEA61DB}" type="datetime1">
              <a:rPr lang="en-US" smtClean="0"/>
              <a:t>10/31/2016</a:t>
            </a:fld>
            <a:endParaRPr lang="en-US" dirty="0"/>
          </a:p>
        </p:txBody>
      </p:sp>
      <p:sp>
        <p:nvSpPr>
          <p:cNvPr id="5" name="Footer Placeholder 4"/>
          <p:cNvSpPr>
            <a:spLocks noGrp="1"/>
          </p:cNvSpPr>
          <p:nvPr>
            <p:ph type="ftr" sz="quarter" idx="11"/>
          </p:nvPr>
        </p:nvSpPr>
        <p:spPr/>
        <p:txBody>
          <a:bodyPr/>
          <a:lstStyle/>
          <a:p>
            <a:r>
              <a:rPr lang="en-US" dirty="0" smtClean="0">
                <a:solidFill>
                  <a:schemeClr val="accent1"/>
                </a:solidFill>
              </a:rPr>
              <a:t>IFDS</a:t>
            </a:r>
            <a:r>
              <a:rPr lang="en-US" dirty="0" smtClean="0"/>
              <a:t>  |  Presentation Title: Insert&gt;Header &amp; Footer&gt;Footer&gt;Apply to All  |</a:t>
            </a:r>
            <a:endParaRPr lang="en-US" dirty="0"/>
          </a:p>
        </p:txBody>
      </p:sp>
      <p:sp>
        <p:nvSpPr>
          <p:cNvPr id="6" name="Slide Number Placeholder 5"/>
          <p:cNvSpPr>
            <a:spLocks noGrp="1"/>
          </p:cNvSpPr>
          <p:nvPr>
            <p:ph type="sldNum" sz="quarter" idx="12"/>
          </p:nvPr>
        </p:nvSpPr>
        <p:spPr/>
        <p:txBody>
          <a:bodyPr/>
          <a:lstStyle/>
          <a:p>
            <a:fld id="{96AAB938-EA63-4C5D-94DA-4BB689FC8BF6}" type="slidenum">
              <a:rPr lang="en-US" smtClean="0"/>
              <a:t>‹#›</a:t>
            </a:fld>
            <a:endParaRPr lang="en-US" dirty="0"/>
          </a:p>
        </p:txBody>
      </p:sp>
      <p:sp>
        <p:nvSpPr>
          <p:cNvPr id="7" name="Text Placeholder 7"/>
          <p:cNvSpPr>
            <a:spLocks noGrp="1"/>
          </p:cNvSpPr>
          <p:nvPr>
            <p:ph type="body" sz="quarter" idx="13"/>
          </p:nvPr>
        </p:nvSpPr>
        <p:spPr>
          <a:xfrm>
            <a:off x="457200" y="992886"/>
            <a:ext cx="8345488" cy="570802"/>
          </a:xfrm>
        </p:spPr>
        <p:txBody>
          <a:bodyPr>
            <a:normAutofit/>
          </a:bodyPr>
          <a:lstStyle>
            <a:lvl1pPr marL="0" indent="0" algn="r">
              <a:buFontTx/>
              <a:buNone/>
              <a:defRPr sz="1700">
                <a:solidFill>
                  <a:schemeClr val="accent3"/>
                </a:solidFill>
              </a:defRPr>
            </a:lvl1pPr>
            <a:lvl2pPr>
              <a:defRPr sz="2000">
                <a:solidFill>
                  <a:schemeClr val="accent3"/>
                </a:solidFill>
              </a:defRPr>
            </a:lvl2pPr>
            <a:lvl3pPr marL="0" indent="0">
              <a:buFontTx/>
              <a:buNone/>
              <a:defRPr sz="2000">
                <a:solidFill>
                  <a:schemeClr val="accent3"/>
                </a:solidFill>
              </a:defRPr>
            </a:lvl3pPr>
            <a:lvl4pPr marL="0" indent="0">
              <a:buFontTx/>
              <a:buNone/>
              <a:defRPr sz="2000">
                <a:solidFill>
                  <a:schemeClr val="accent3"/>
                </a:solidFill>
              </a:defRPr>
            </a:lvl4pPr>
            <a:lvl5pPr marL="0" indent="0">
              <a:buFontTx/>
              <a:buNone/>
              <a:defRPr sz="2000">
                <a:solidFill>
                  <a:schemeClr val="accent3"/>
                </a:solidFill>
              </a:defRPr>
            </a:lvl5pPr>
          </a:lstStyle>
          <a:p>
            <a:pPr lvl="0"/>
            <a:r>
              <a:rPr lang="en-US" smtClean="0"/>
              <a:t>Click to edit Master text styles</a:t>
            </a:r>
          </a:p>
        </p:txBody>
      </p:sp>
    </p:spTree>
    <p:extLst>
      <p:ext uri="{BB962C8B-B14F-4D97-AF65-F5344CB8AC3E}">
        <p14:creationId xmlns:p14="http://schemas.microsoft.com/office/powerpoint/2010/main" val="29687906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8A80A253-A1A8-4A00-A1AB-0F75C600AD76}" type="datetime1">
              <a:rPr lang="en-US" smtClean="0"/>
              <a:t>10/31/2016</a:t>
            </a:fld>
            <a:endParaRPr lang="en-US" dirty="0"/>
          </a:p>
        </p:txBody>
      </p:sp>
      <p:sp>
        <p:nvSpPr>
          <p:cNvPr id="6" name="Footer Placeholder 5"/>
          <p:cNvSpPr>
            <a:spLocks noGrp="1"/>
          </p:cNvSpPr>
          <p:nvPr>
            <p:ph type="ftr" sz="quarter" idx="11"/>
          </p:nvPr>
        </p:nvSpPr>
        <p:spPr/>
        <p:txBody>
          <a:bodyPr/>
          <a:lstStyle/>
          <a:p>
            <a:r>
              <a:rPr lang="en-US" dirty="0" smtClean="0">
                <a:solidFill>
                  <a:schemeClr val="accent1"/>
                </a:solidFill>
              </a:rPr>
              <a:t>IFDS</a:t>
            </a:r>
            <a:r>
              <a:rPr lang="en-US" dirty="0" smtClean="0"/>
              <a:t>  |  Presentation Title: Insert&gt;Header &amp; Footer&gt;Footer&gt;Apply to All  |</a:t>
            </a:r>
            <a:endParaRPr lang="en-US" dirty="0"/>
          </a:p>
        </p:txBody>
      </p:sp>
      <p:sp>
        <p:nvSpPr>
          <p:cNvPr id="7" name="Slide Number Placeholder 6"/>
          <p:cNvSpPr>
            <a:spLocks noGrp="1"/>
          </p:cNvSpPr>
          <p:nvPr>
            <p:ph type="sldNum" sz="quarter" idx="12"/>
          </p:nvPr>
        </p:nvSpPr>
        <p:spPr/>
        <p:txBody>
          <a:bodyPr/>
          <a:lstStyle/>
          <a:p>
            <a:fld id="{96AAB938-EA63-4C5D-94DA-4BB689FC8BF6}" type="slidenum">
              <a:rPr lang="en-US" smtClean="0"/>
              <a:t>‹#›</a:t>
            </a:fld>
            <a:endParaRPr lang="en-US" dirty="0"/>
          </a:p>
        </p:txBody>
      </p:sp>
      <p:sp>
        <p:nvSpPr>
          <p:cNvPr id="8" name="Text Placeholder 7"/>
          <p:cNvSpPr>
            <a:spLocks noGrp="1"/>
          </p:cNvSpPr>
          <p:nvPr>
            <p:ph type="body" sz="quarter" idx="13"/>
          </p:nvPr>
        </p:nvSpPr>
        <p:spPr>
          <a:xfrm>
            <a:off x="457200" y="992886"/>
            <a:ext cx="8345488" cy="570802"/>
          </a:xfrm>
        </p:spPr>
        <p:txBody>
          <a:bodyPr>
            <a:normAutofit/>
          </a:bodyPr>
          <a:lstStyle>
            <a:lvl1pPr marL="0" indent="0" algn="r">
              <a:buFontTx/>
              <a:buNone/>
              <a:defRPr sz="1700">
                <a:solidFill>
                  <a:schemeClr val="accent3"/>
                </a:solidFill>
              </a:defRPr>
            </a:lvl1pPr>
            <a:lvl2pPr>
              <a:defRPr sz="2000">
                <a:solidFill>
                  <a:schemeClr val="accent3"/>
                </a:solidFill>
              </a:defRPr>
            </a:lvl2pPr>
            <a:lvl3pPr marL="0" indent="0">
              <a:buFontTx/>
              <a:buNone/>
              <a:defRPr sz="2000">
                <a:solidFill>
                  <a:schemeClr val="accent3"/>
                </a:solidFill>
              </a:defRPr>
            </a:lvl3pPr>
            <a:lvl4pPr marL="0" indent="0">
              <a:buFontTx/>
              <a:buNone/>
              <a:defRPr sz="2000">
                <a:solidFill>
                  <a:schemeClr val="accent3"/>
                </a:solidFill>
              </a:defRPr>
            </a:lvl4pPr>
            <a:lvl5pPr marL="0" indent="0">
              <a:buFontTx/>
              <a:buNone/>
              <a:defRPr sz="2000">
                <a:solidFill>
                  <a:schemeClr val="accent3"/>
                </a:solidFill>
              </a:defRPr>
            </a:lvl5pPr>
          </a:lstStyle>
          <a:p>
            <a:pPr lvl="0"/>
            <a:r>
              <a:rPr lang="en-US" smtClean="0"/>
              <a:t>Click to edit Master text styles</a:t>
            </a:r>
          </a:p>
        </p:txBody>
      </p:sp>
      <p:sp>
        <p:nvSpPr>
          <p:cNvPr id="10" name="Content Placeholder 9"/>
          <p:cNvSpPr>
            <a:spLocks noGrp="1"/>
          </p:cNvSpPr>
          <p:nvPr>
            <p:ph sz="quarter" idx="14"/>
          </p:nvPr>
        </p:nvSpPr>
        <p:spPr>
          <a:xfrm>
            <a:off x="457200" y="1563625"/>
            <a:ext cx="2935224" cy="4837112"/>
          </a:xfrm>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12" name="Content Placeholder 11"/>
          <p:cNvSpPr>
            <a:spLocks noGrp="1"/>
          </p:cNvSpPr>
          <p:nvPr>
            <p:ph sz="quarter" idx="15"/>
          </p:nvPr>
        </p:nvSpPr>
        <p:spPr>
          <a:xfrm>
            <a:off x="3657600" y="1563688"/>
            <a:ext cx="5145088" cy="4837112"/>
          </a:xfrm>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Tree>
    <p:extLst>
      <p:ext uri="{BB962C8B-B14F-4D97-AF65-F5344CB8AC3E}">
        <p14:creationId xmlns:p14="http://schemas.microsoft.com/office/powerpoint/2010/main" val="20672289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9144" y="-9144"/>
            <a:ext cx="246888" cy="6876288"/>
            <a:chOff x="-9144" y="-9144"/>
            <a:chExt cx="246888" cy="6876288"/>
          </a:xfrm>
        </p:grpSpPr>
        <p:sp>
          <p:nvSpPr>
            <p:cNvPr id="7" name="Rectangle 6"/>
            <p:cNvSpPr/>
            <p:nvPr userDrawn="1"/>
          </p:nvSpPr>
          <p:spPr>
            <a:xfrm>
              <a:off x="-9144" y="-9144"/>
              <a:ext cx="246888" cy="459028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userDrawn="1"/>
          </p:nvSpPr>
          <p:spPr>
            <a:xfrm>
              <a:off x="-9144" y="4572000"/>
              <a:ext cx="246888" cy="229514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Placeholder 1"/>
          <p:cNvSpPr>
            <a:spLocks noGrp="1"/>
          </p:cNvSpPr>
          <p:nvPr>
            <p:ph type="title"/>
          </p:nvPr>
        </p:nvSpPr>
        <p:spPr>
          <a:xfrm>
            <a:off x="457201" y="431292"/>
            <a:ext cx="8346948" cy="685800"/>
          </a:xfrm>
          <a:prstGeom prst="rect">
            <a:avLst/>
          </a:prstGeom>
        </p:spPr>
        <p:txBody>
          <a:bodyPr vert="horz" lIns="0" tIns="0" rIns="0" bIns="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560893"/>
            <a:ext cx="8345488" cy="4839907"/>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4" name="Date Placeholder 3"/>
          <p:cNvSpPr>
            <a:spLocks noGrp="1"/>
          </p:cNvSpPr>
          <p:nvPr>
            <p:ph type="dt" sz="half" idx="2"/>
          </p:nvPr>
        </p:nvSpPr>
        <p:spPr>
          <a:xfrm>
            <a:off x="457200" y="6412164"/>
            <a:ext cx="1676400" cy="365125"/>
          </a:xfrm>
          <a:prstGeom prst="rect">
            <a:avLst/>
          </a:prstGeom>
        </p:spPr>
        <p:txBody>
          <a:bodyPr vert="horz" lIns="0" tIns="0" rIns="0" bIns="0" rtlCol="0" anchor="ctr"/>
          <a:lstStyle>
            <a:lvl1pPr algn="l">
              <a:defRPr sz="900">
                <a:solidFill>
                  <a:schemeClr val="tx1">
                    <a:tint val="75000"/>
                  </a:schemeClr>
                </a:solidFill>
              </a:defRPr>
            </a:lvl1pPr>
          </a:lstStyle>
          <a:p>
            <a:fld id="{C46E3B80-D915-46F6-A847-41E49C061C61}" type="datetime1">
              <a:rPr lang="en-US" smtClean="0"/>
              <a:t>10/31/2016</a:t>
            </a:fld>
            <a:endParaRPr lang="en-US" dirty="0"/>
          </a:p>
        </p:txBody>
      </p:sp>
      <p:sp>
        <p:nvSpPr>
          <p:cNvPr id="5" name="Footer Placeholder 4"/>
          <p:cNvSpPr>
            <a:spLocks noGrp="1"/>
          </p:cNvSpPr>
          <p:nvPr>
            <p:ph type="ftr" sz="quarter" idx="3"/>
          </p:nvPr>
        </p:nvSpPr>
        <p:spPr>
          <a:xfrm>
            <a:off x="2133600" y="6412164"/>
            <a:ext cx="6400800" cy="365125"/>
          </a:xfrm>
          <a:prstGeom prst="rect">
            <a:avLst/>
          </a:prstGeom>
        </p:spPr>
        <p:txBody>
          <a:bodyPr vert="horz" lIns="0" tIns="0" rIns="0" bIns="0" rtlCol="0" anchor="ctr"/>
          <a:lstStyle>
            <a:lvl1pPr algn="r">
              <a:defRPr sz="900">
                <a:solidFill>
                  <a:schemeClr val="tx1">
                    <a:tint val="75000"/>
                  </a:schemeClr>
                </a:solidFill>
              </a:defRPr>
            </a:lvl1pPr>
          </a:lstStyle>
          <a:p>
            <a:r>
              <a:rPr lang="en-US" dirty="0" smtClean="0">
                <a:solidFill>
                  <a:schemeClr val="accent1"/>
                </a:solidFill>
              </a:rPr>
              <a:t>IFDS</a:t>
            </a:r>
            <a:r>
              <a:rPr lang="en-US" dirty="0" smtClean="0"/>
              <a:t>  |  Presentation Title: Insert&gt;Header &amp; Footer&gt;Footer&gt;Apply to All  |</a:t>
            </a:r>
            <a:endParaRPr lang="en-US" dirty="0"/>
          </a:p>
        </p:txBody>
      </p:sp>
      <p:sp>
        <p:nvSpPr>
          <p:cNvPr id="6" name="Slide Number Placeholder 5"/>
          <p:cNvSpPr>
            <a:spLocks noGrp="1"/>
          </p:cNvSpPr>
          <p:nvPr>
            <p:ph type="sldNum" sz="quarter" idx="4"/>
          </p:nvPr>
        </p:nvSpPr>
        <p:spPr>
          <a:xfrm>
            <a:off x="8534400" y="6412164"/>
            <a:ext cx="214123" cy="365125"/>
          </a:xfrm>
          <a:prstGeom prst="rect">
            <a:avLst/>
          </a:prstGeom>
        </p:spPr>
        <p:txBody>
          <a:bodyPr vert="horz" lIns="0" tIns="0" rIns="0" bIns="0" rtlCol="0" anchor="ctr"/>
          <a:lstStyle>
            <a:lvl1pPr algn="r">
              <a:defRPr sz="900">
                <a:solidFill>
                  <a:schemeClr val="tx1">
                    <a:tint val="75000"/>
                  </a:schemeClr>
                </a:solidFill>
              </a:defRPr>
            </a:lvl1pPr>
          </a:lstStyle>
          <a:p>
            <a:fld id="{96AAB938-EA63-4C5D-94DA-4BB689FC8BF6}" type="slidenum">
              <a:rPr lang="en-US" smtClean="0"/>
              <a:pPr/>
              <a:t>‹#›</a:t>
            </a:fld>
            <a:endParaRPr lang="en-US" dirty="0"/>
          </a:p>
        </p:txBody>
      </p:sp>
    </p:spTree>
    <p:extLst>
      <p:ext uri="{BB962C8B-B14F-4D97-AF65-F5344CB8AC3E}">
        <p14:creationId xmlns:p14="http://schemas.microsoft.com/office/powerpoint/2010/main" val="211051312"/>
      </p:ext>
    </p:extLst>
  </p:cSld>
  <p:clrMap bg1="lt1" tx1="dk1" bg2="lt2" tx2="dk2" accent1="accent1" accent2="accent2" accent3="accent3" accent4="accent4" accent5="accent5" accent6="accent6" hlink="hlink" folHlink="folHlink"/>
  <p:sldLayoutIdLst>
    <p:sldLayoutId id="2147483657" r:id="rId1"/>
    <p:sldLayoutId id="2147483649" r:id="rId2"/>
    <p:sldLayoutId id="2147483658" r:id="rId3"/>
    <p:sldLayoutId id="2147483659" r:id="rId4"/>
    <p:sldLayoutId id="2147483660" r:id="rId5"/>
    <p:sldLayoutId id="2147483650" r:id="rId6"/>
    <p:sldLayoutId id="2147483651" r:id="rId7"/>
    <p:sldLayoutId id="2147483656" r:id="rId8"/>
    <p:sldLayoutId id="2147483652" r:id="rId9"/>
    <p:sldLayoutId id="2147483654" r:id="rId10"/>
    <p:sldLayoutId id="2147483655" r:id="rId11"/>
  </p:sldLayoutIdLst>
  <p:hf hdr="0" dt="0"/>
  <p:txStyles>
    <p:titleStyle>
      <a:lvl1pPr algn="r" defTabSz="914400" rtl="0" eaLnBrk="1" latinLnBrk="0" hangingPunct="1">
        <a:lnSpc>
          <a:spcPct val="75000"/>
        </a:lnSpc>
        <a:spcBef>
          <a:spcPct val="0"/>
        </a:spcBef>
        <a:buNone/>
        <a:defRPr sz="2800" kern="1200">
          <a:gradFill>
            <a:gsLst>
              <a:gs pos="0">
                <a:schemeClr val="accent2"/>
              </a:gs>
              <a:gs pos="100000">
                <a:schemeClr val="accent1"/>
              </a:gs>
            </a:gsLst>
            <a:lin ang="0" scaled="0"/>
          </a:gradFill>
          <a:latin typeface="+mj-lt"/>
          <a:ea typeface="+mj-ea"/>
          <a:cs typeface="+mj-cs"/>
        </a:defRPr>
      </a:lvl1pPr>
    </p:titleStyle>
    <p:bodyStyle>
      <a:lvl1pPr marL="285750" indent="-285750" algn="l" defTabSz="914400" rtl="0" eaLnBrk="1" latinLnBrk="0" hangingPunct="1">
        <a:spcBef>
          <a:spcPts val="1250"/>
        </a:spcBef>
        <a:buFont typeface="Arial" panose="020B0604020202020204" pitchFamily="34" charset="0"/>
        <a:buChar char="•"/>
        <a:defRPr sz="1400" kern="1200">
          <a:solidFill>
            <a:schemeClr val="accent4"/>
          </a:solidFill>
          <a:latin typeface="+mn-lt"/>
          <a:ea typeface="+mn-ea"/>
          <a:cs typeface="+mn-cs"/>
        </a:defRPr>
      </a:lvl1pPr>
      <a:lvl2pPr marL="457200" indent="-285750" algn="l" defTabSz="914400" rtl="0" eaLnBrk="1" latinLnBrk="0" hangingPunct="1">
        <a:spcBef>
          <a:spcPts val="0"/>
        </a:spcBef>
        <a:buFont typeface="Arial" panose="020B0604020202020204" pitchFamily="34" charset="0"/>
        <a:buChar char="•"/>
        <a:defRPr sz="1400" kern="1200">
          <a:solidFill>
            <a:schemeClr val="accent4"/>
          </a:solidFill>
          <a:latin typeface="+mn-lt"/>
          <a:ea typeface="+mn-ea"/>
          <a:cs typeface="+mn-cs"/>
        </a:defRPr>
      </a:lvl2pPr>
      <a:lvl3pPr marL="630000" indent="-284400" algn="l" defTabSz="914400" rtl="0" eaLnBrk="1" latinLnBrk="0" hangingPunct="1">
        <a:spcBef>
          <a:spcPts val="0"/>
        </a:spcBef>
        <a:buFont typeface="Arial" panose="020B0604020202020204" pitchFamily="34" charset="0"/>
        <a:buChar char="•"/>
        <a:defRPr sz="1400" kern="1200">
          <a:solidFill>
            <a:schemeClr val="accent4"/>
          </a:solidFill>
          <a:latin typeface="+mn-lt"/>
          <a:ea typeface="+mn-ea"/>
          <a:cs typeface="+mn-cs"/>
        </a:defRPr>
      </a:lvl3pPr>
      <a:lvl4pPr marL="802800" indent="-284400" algn="l" defTabSz="914400" rtl="0" eaLnBrk="1" latinLnBrk="0" hangingPunct="1">
        <a:spcBef>
          <a:spcPts val="0"/>
        </a:spcBef>
        <a:buClr>
          <a:schemeClr val="accent4"/>
        </a:buClr>
        <a:buFont typeface="Arial" panose="020B0604020202020204" pitchFamily="34" charset="0"/>
        <a:buChar char="•"/>
        <a:defRPr sz="1400" kern="1200">
          <a:solidFill>
            <a:schemeClr val="accent4"/>
          </a:solidFill>
          <a:latin typeface="+mn-lt"/>
          <a:ea typeface="+mn-ea"/>
          <a:cs typeface="+mn-cs"/>
        </a:defRPr>
      </a:lvl4pPr>
      <a:lvl5pPr marL="517525" indent="-173038" algn="l" defTabSz="914400" rtl="0" eaLnBrk="1" latinLnBrk="0" hangingPunct="1">
        <a:spcBef>
          <a:spcPts val="0"/>
        </a:spcBef>
        <a:buClr>
          <a:schemeClr val="accent4"/>
        </a:buClr>
        <a:buFont typeface="Calibri" panose="020F0502020204030204" pitchFamily="34" charset="0"/>
        <a:buChar char="»"/>
        <a:defRPr sz="1400" kern="1200">
          <a:solidFill>
            <a:schemeClr val="accent4"/>
          </a:solidFill>
          <a:latin typeface="+mn-lt"/>
          <a:ea typeface="+mn-ea"/>
          <a:cs typeface="+mn-cs"/>
        </a:defRPr>
      </a:lvl5pPr>
      <a:lvl6pPr marL="688975" indent="-171450" algn="l" defTabSz="914400" rtl="0" eaLnBrk="1" latinLnBrk="0" hangingPunct="1">
        <a:spcBef>
          <a:spcPts val="0"/>
        </a:spcBef>
        <a:buFont typeface="Arial" panose="020B0604020202020204" pitchFamily="34" charset="0"/>
        <a:buChar char="•"/>
        <a:defRPr sz="1400" kern="1200">
          <a:solidFill>
            <a:schemeClr val="accent4"/>
          </a:solidFill>
          <a:latin typeface="+mn-lt"/>
          <a:ea typeface="+mn-ea"/>
          <a:cs typeface="+mn-cs"/>
        </a:defRPr>
      </a:lvl6pPr>
      <a:lvl7pPr marL="854075" indent="-165100" algn="l" defTabSz="914400" rtl="0" eaLnBrk="1" latinLnBrk="0" hangingPunct="1">
        <a:spcBef>
          <a:spcPts val="0"/>
        </a:spcBef>
        <a:buClr>
          <a:schemeClr val="accent4"/>
        </a:buClr>
        <a:buFont typeface="Calibri" panose="020F0502020204030204" pitchFamily="34" charset="0"/>
        <a:buChar char="–"/>
        <a:defRPr sz="1400" kern="1200">
          <a:solidFill>
            <a:schemeClr val="accent4"/>
          </a:solidFill>
          <a:latin typeface="+mn-lt"/>
          <a:ea typeface="+mn-ea"/>
          <a:cs typeface="+mn-cs"/>
        </a:defRPr>
      </a:lvl7pPr>
      <a:lvl8pPr marL="1027113" indent="-173038" algn="l" defTabSz="914400" rtl="0" eaLnBrk="1" latinLnBrk="0" hangingPunct="1">
        <a:spcBef>
          <a:spcPts val="0"/>
        </a:spcBef>
        <a:buClr>
          <a:schemeClr val="accent4"/>
        </a:buClr>
        <a:buFont typeface="Calibri" panose="020F0502020204030204" pitchFamily="34" charset="0"/>
        <a:buChar char="»"/>
        <a:defRPr sz="1400" kern="1200">
          <a:solidFill>
            <a:schemeClr val="accent4"/>
          </a:solidFill>
          <a:latin typeface="+mn-lt"/>
          <a:ea typeface="+mn-ea"/>
          <a:cs typeface="+mn-cs"/>
        </a:defRPr>
      </a:lvl8pPr>
      <a:lvl9pPr marL="1198563" indent="-171450" algn="l" defTabSz="914400" rtl="0" eaLnBrk="1" latinLnBrk="0" hangingPunct="1">
        <a:spcBef>
          <a:spcPts val="0"/>
        </a:spcBef>
        <a:buClr>
          <a:schemeClr val="accent4"/>
        </a:buClr>
        <a:buFont typeface="Arial" panose="020B0604020202020204" pitchFamily="34" charset="0"/>
        <a:buChar char="•"/>
        <a:defRPr sz="1400" kern="1200">
          <a:solidFill>
            <a:schemeClr val="accent4"/>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xml"/><Relationship Id="rId1" Type="http://schemas.openxmlformats.org/officeDocument/2006/relationships/vmlDrawing" Target="../drawings/vmlDrawing1.vml"/><Relationship Id="rId6" Type="http://schemas.openxmlformats.org/officeDocument/2006/relationships/image" Target="../media/image7.wmf"/><Relationship Id="rId5" Type="http://schemas.openxmlformats.org/officeDocument/2006/relationships/package" Target="../embeddings/Microsoft_Excel_Worksheet1.xlsx"/><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4"/>
          <p:cNvSpPr/>
          <p:nvPr/>
        </p:nvSpPr>
        <p:spPr>
          <a:xfrm>
            <a:off x="287524" y="0"/>
            <a:ext cx="4896544" cy="623731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p:cNvSpPr txBox="1"/>
          <p:nvPr/>
        </p:nvSpPr>
        <p:spPr>
          <a:xfrm>
            <a:off x="287524" y="2132856"/>
            <a:ext cx="8676964" cy="1631216"/>
          </a:xfrm>
          <a:prstGeom prst="rect">
            <a:avLst/>
          </a:prstGeom>
          <a:noFill/>
        </p:spPr>
        <p:txBody>
          <a:bodyPr wrap="square" rtlCol="0">
            <a:spAutoFit/>
          </a:bodyPr>
          <a:lstStyle/>
          <a:p>
            <a:r>
              <a:rPr lang="en-GB" sz="1400" b="1" dirty="0">
                <a:solidFill>
                  <a:schemeClr val="accent1"/>
                </a:solidFill>
              </a:rPr>
              <a:t>Standard Life Investments Interest Distribution Net to Gross Tax Change 6th April </a:t>
            </a:r>
            <a:r>
              <a:rPr lang="en-GB" sz="1400" b="1" dirty="0" smtClean="0">
                <a:solidFill>
                  <a:schemeClr val="accent1"/>
                </a:solidFill>
              </a:rPr>
              <a:t>2017</a:t>
            </a:r>
          </a:p>
          <a:p>
            <a:endParaRPr lang="en-GB" sz="1400" b="1" dirty="0">
              <a:solidFill>
                <a:schemeClr val="accent1"/>
              </a:solidFill>
            </a:endParaRPr>
          </a:p>
          <a:p>
            <a:r>
              <a:rPr lang="en-GB" sz="1200" dirty="0" smtClean="0">
                <a:solidFill>
                  <a:schemeClr val="accent4"/>
                </a:solidFill>
              </a:rPr>
              <a:t>The UK Government has announced </a:t>
            </a:r>
            <a:r>
              <a:rPr lang="en-GB" sz="1200" dirty="0">
                <a:solidFill>
                  <a:schemeClr val="accent4"/>
                </a:solidFill>
              </a:rPr>
              <a:t>that from 6 April 2017, the way tax is collected on interest payments from funds is due to change.  From this date all UK authorised funds which pay interest distributions will pay these without the deduction of basic rate income tax.  </a:t>
            </a:r>
            <a:endParaRPr lang="en-GB" sz="1200" dirty="0" smtClean="0">
              <a:solidFill>
                <a:schemeClr val="accent4"/>
              </a:solidFill>
            </a:endParaRPr>
          </a:p>
          <a:p>
            <a:endParaRPr lang="en-GB" sz="1200" dirty="0">
              <a:solidFill>
                <a:schemeClr val="accent4"/>
              </a:solidFill>
            </a:endParaRPr>
          </a:p>
          <a:p>
            <a:r>
              <a:rPr lang="en-GB" sz="1200" dirty="0" smtClean="0">
                <a:solidFill>
                  <a:schemeClr val="accent4"/>
                </a:solidFill>
              </a:rPr>
              <a:t>Details </a:t>
            </a:r>
            <a:r>
              <a:rPr lang="en-GB" sz="1200" dirty="0">
                <a:solidFill>
                  <a:schemeClr val="accent4"/>
                </a:solidFill>
              </a:rPr>
              <a:t>of the affected funds, and the date on which they will be moved from a net to a gross pricing basis to reflect the change, are set out in the </a:t>
            </a:r>
            <a:r>
              <a:rPr lang="en-GB" sz="1200" dirty="0" smtClean="0">
                <a:solidFill>
                  <a:schemeClr val="accent4"/>
                </a:solidFill>
              </a:rPr>
              <a:t>below schedule.</a:t>
            </a:r>
          </a:p>
        </p:txBody>
      </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1540" y="188640"/>
            <a:ext cx="1188132" cy="1755076"/>
          </a:xfrm>
          <a:prstGeom prst="rect">
            <a:avLst/>
          </a:prstGeom>
        </p:spPr>
      </p:pic>
      <p:sp>
        <p:nvSpPr>
          <p:cNvPr id="2" name="Title 1"/>
          <p:cNvSpPr>
            <a:spLocks noGrp="1"/>
          </p:cNvSpPr>
          <p:nvPr>
            <p:ph type="ctrTitle"/>
          </p:nvPr>
        </p:nvSpPr>
        <p:spPr>
          <a:xfrm>
            <a:off x="2123728" y="1420410"/>
            <a:ext cx="6678961" cy="504322"/>
          </a:xfrm>
        </p:spPr>
        <p:txBody>
          <a:bodyPr>
            <a:normAutofit fontScale="90000"/>
          </a:bodyPr>
          <a:lstStyle/>
          <a:p>
            <a:r>
              <a:rPr lang="en-GB" dirty="0" smtClean="0"/>
              <a:t>Standard Life Investments Fund changes</a:t>
            </a:r>
            <a:endParaRPr lang="en-GB" dirty="0"/>
          </a:p>
        </p:txBody>
      </p:sp>
      <p:graphicFrame>
        <p:nvGraphicFramePr>
          <p:cNvPr id="7" name="Object 6"/>
          <p:cNvGraphicFramePr>
            <a:graphicFrameLocks noChangeAspect="1"/>
          </p:cNvGraphicFramePr>
          <p:nvPr>
            <p:extLst>
              <p:ext uri="{D42A27DB-BD31-4B8C-83A1-F6EECF244321}">
                <p14:modId xmlns:p14="http://schemas.microsoft.com/office/powerpoint/2010/main" val="1859024173"/>
              </p:ext>
            </p:extLst>
          </p:nvPr>
        </p:nvGraphicFramePr>
        <p:xfrm>
          <a:off x="323528" y="4149080"/>
          <a:ext cx="914400" cy="771525"/>
        </p:xfrm>
        <a:graphic>
          <a:graphicData uri="http://schemas.openxmlformats.org/presentationml/2006/ole">
            <mc:AlternateContent xmlns:mc="http://schemas.openxmlformats.org/markup-compatibility/2006">
              <mc:Choice xmlns:v="urn:schemas-microsoft-com:vml" Requires="v">
                <p:oleObj spid="_x0000_s1026" name="Worksheet" showAsIcon="1" r:id="rId5" imgW="914400" imgH="771480" progId="Excel.Sheet.12">
                  <p:embed/>
                </p:oleObj>
              </mc:Choice>
              <mc:Fallback>
                <p:oleObj name="Worksheet" showAsIcon="1" r:id="rId5" imgW="914400" imgH="771480" progId="Excel.Sheet.12">
                  <p:embed/>
                  <p:pic>
                    <p:nvPicPr>
                      <p:cNvPr id="0" name=""/>
                      <p:cNvPicPr/>
                      <p:nvPr/>
                    </p:nvPicPr>
                    <p:blipFill>
                      <a:blip r:embed="rId6"/>
                      <a:stretch>
                        <a:fillRect/>
                      </a:stretch>
                    </p:blipFill>
                    <p:spPr>
                      <a:xfrm>
                        <a:off x="323528" y="4149080"/>
                        <a:ext cx="914400" cy="771525"/>
                      </a:xfrm>
                      <a:prstGeom prst="rect">
                        <a:avLst/>
                      </a:prstGeom>
                    </p:spPr>
                  </p:pic>
                </p:oleObj>
              </mc:Fallback>
            </mc:AlternateContent>
          </a:graphicData>
        </a:graphic>
      </p:graphicFrame>
    </p:spTree>
    <p:custDataLst>
      <p:tags r:id="rId2"/>
    </p:custDataLst>
    <p:extLst>
      <p:ext uri="{BB962C8B-B14F-4D97-AF65-F5344CB8AC3E}">
        <p14:creationId xmlns:p14="http://schemas.microsoft.com/office/powerpoint/2010/main" val="376254259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 name="ARTICULATE_PROJECT_OPEN" val="0"/>
  <p:tag name="ARTICULATE_SLIDE_COUNT" val="5"/>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IFDS-Template-v2[2]">
  <a:themeElements>
    <a:clrScheme name="IFDS3">
      <a:dk1>
        <a:sysClr val="windowText" lastClr="000000"/>
      </a:dk1>
      <a:lt1>
        <a:sysClr val="window" lastClr="FFFFFF"/>
      </a:lt1>
      <a:dk2>
        <a:srgbClr val="6AADE4"/>
      </a:dk2>
      <a:lt2>
        <a:srgbClr val="8683A4"/>
      </a:lt2>
      <a:accent1>
        <a:srgbClr val="00386B"/>
      </a:accent1>
      <a:accent2>
        <a:srgbClr val="0CC6DE"/>
      </a:accent2>
      <a:accent3>
        <a:srgbClr val="99897C"/>
      </a:accent3>
      <a:accent4>
        <a:srgbClr val="747678"/>
      </a:accent4>
      <a:accent5>
        <a:srgbClr val="E0E830"/>
      </a:accent5>
      <a:accent6>
        <a:srgbClr val="99E071"/>
      </a:accent6>
      <a:hlink>
        <a:srgbClr val="6AADE4"/>
      </a:hlink>
      <a:folHlink>
        <a:srgbClr val="8683A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noFill/>
        <a:ln w="9525" cap="flat" cmpd="sng" algn="ctr">
          <a:solidFill>
            <a:srgbClr val="00386B"/>
          </a:solidFill>
          <a:prstDash val="solid"/>
          <a:tailEnd type="oval"/>
        </a:ln>
        <a:effectLst/>
      </a:spPr>
      <a:bodyPr/>
      <a:lstStyle/>
    </a:lnDef>
    <a:txDef>
      <a:spPr>
        <a:noFill/>
      </a:spPr>
      <a:bodyPr wrap="square" rtlCol="0">
        <a:spAutoFit/>
      </a:bodyPr>
      <a:lstStyle>
        <a:defPPr>
          <a:defRPr sz="1400" dirty="0" smtClean="0">
            <a:solidFill>
              <a:schemeClr val="accent4"/>
            </a:solidFill>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IFDS-Template-v2[2]</Template>
  <TotalTime>1590</TotalTime>
  <Words>44</Words>
  <Application>Microsoft Office PowerPoint</Application>
  <PresentationFormat>On-screen Show (4:3)</PresentationFormat>
  <Paragraphs>6</Paragraphs>
  <Slides>1</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vt:i4>
      </vt:variant>
    </vt:vector>
  </HeadingPairs>
  <TitlesOfParts>
    <vt:vector size="3" baseType="lpstr">
      <vt:lpstr>IFDS-Template-v2[2]</vt:lpstr>
      <vt:lpstr>Microsoft Excel Worksheet</vt:lpstr>
      <vt:lpstr>Standard Life Investments Fund changes</vt:lpstr>
    </vt:vector>
  </TitlesOfParts>
  <Company>IFDS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Distributor Client Services</dc:title>
  <dc:creator>Hennessy, Nicola</dc:creator>
  <dc:description>Version 1.02
Job 1350
March 16, 2015</dc:description>
  <cp:lastModifiedBy>Packer, Andrew</cp:lastModifiedBy>
  <cp:revision>107</cp:revision>
  <dcterms:created xsi:type="dcterms:W3CDTF">2015-04-21T09:41:06Z</dcterms:created>
  <dcterms:modified xsi:type="dcterms:W3CDTF">2016-10-31T12:12:26Z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B6F9EEAB-4BA7-4FE8-B9EC-20E4374C338F</vt:lpwstr>
  </property>
  <property fmtid="{D5CDD505-2E9C-101B-9397-08002B2CF9AE}" pid="3" name="ArticulatePath">
    <vt:lpwstr>Presentation4</vt:lpwstr>
  </property>
</Properties>
</file>