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85">
          <p15:clr>
            <a:srgbClr val="A4A3A4"/>
          </p15:clr>
        </p15:guide>
        <p15:guide id="2" pos="5545">
          <p15:clr>
            <a:srgbClr val="A4A3A4"/>
          </p15:clr>
        </p15:guide>
        <p15:guide id="3" pos="2924">
          <p15:clr>
            <a:srgbClr val="A4A3A4"/>
          </p15:clr>
        </p15:guide>
        <p15:guide id="4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E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3156" y="-90"/>
      </p:cViewPr>
      <p:guideLst>
        <p:guide orient="horz" pos="985"/>
        <p:guide pos="5545"/>
        <p:guide pos="2924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2" d="100"/>
          <a:sy n="92" d="100"/>
        </p:scale>
        <p:origin x="-3410" y="-81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67270-9642-43BE-911A-FA5305E056F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F4126-AE2D-483E-8D11-365317007A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53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78B5E-3013-438C-A81B-8031996ADD3E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681B6-A126-48B6-B46E-D7DEF9C1AC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52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nancial,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6041" y="2290233"/>
            <a:ext cx="45719" cy="762096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15119" y="1647169"/>
            <a:ext cx="8110016" cy="1082052"/>
          </a:xfrm>
        </p:spPr>
        <p:txBody>
          <a:bodyPr>
            <a:noAutofit/>
          </a:bodyPr>
          <a:lstStyle>
            <a:lvl1pPr marL="0" indent="0">
              <a:buClr>
                <a:schemeClr val="bg2"/>
              </a:buClr>
              <a:buSzPct val="105000"/>
              <a:buFont typeface="Arial"/>
              <a:buNone/>
              <a:defRPr sz="2800" spc="40" baseline="0"/>
            </a:lvl1pPr>
          </a:lstStyle>
          <a:p>
            <a:r>
              <a:rPr lang="en-US" dirty="0"/>
              <a:t>Add presentation title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08203" y="2805007"/>
            <a:ext cx="8101012" cy="281516"/>
          </a:xfrm>
        </p:spPr>
        <p:txBody>
          <a:bodyPr anchor="b" anchorCtr="0">
            <a:noAutofit/>
          </a:bodyPr>
          <a:lstStyle>
            <a:lvl1pPr>
              <a:defRPr sz="1200" i="0" cap="none" baseline="0">
                <a:solidFill>
                  <a:srgbClr val="595959"/>
                </a:solidFill>
                <a:latin typeface="Roboto"/>
                <a:cs typeface="Roboto"/>
              </a:defRPr>
            </a:lvl1pPr>
          </a:lstStyle>
          <a:p>
            <a:pPr lvl="0"/>
            <a:r>
              <a:rPr lang="en-US" dirty="0"/>
              <a:t>Presenter Name  |  March 1, 2017</a:t>
            </a:r>
          </a:p>
        </p:txBody>
      </p:sp>
      <p:pic>
        <p:nvPicPr>
          <p:cNvPr id="14" name="Picture 13" descr="DST-MC-FullCol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88" y="5161823"/>
            <a:ext cx="1353312" cy="135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4372"/>
      </p:ext>
    </p:extLst>
  </p:cSld>
  <p:clrMapOvr>
    <a:masterClrMapping/>
  </p:clrMapOvr>
  <p:transition/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Bo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96312" y="2046977"/>
            <a:ext cx="2585344" cy="3579124"/>
          </a:xfrm>
          <a:ln w="38100" cmpd="sng">
            <a:solidFill>
              <a:schemeClr val="bg2"/>
            </a:solidFill>
          </a:ln>
        </p:spPr>
        <p:txBody>
          <a:bodyPr lIns="182880" tIns="182880" rIns="182880" bIns="182880" anchor="t" anchorCtr="0">
            <a:noAutofit/>
          </a:bodyPr>
          <a:lstStyle>
            <a:lvl1pPr marL="0" indent="0">
              <a:buFont typeface="Arial"/>
              <a:buNone/>
              <a:defRPr sz="1600" b="0" i="0" cap="none" baseline="0">
                <a:latin typeface="Roboto Light"/>
                <a:cs typeface="Roboto Light"/>
              </a:defRPr>
            </a:lvl1pPr>
            <a:lvl2pPr marL="182880" indent="-182880">
              <a:buFont typeface="Arial"/>
              <a:buChar char="•"/>
              <a:defRPr sz="1400"/>
            </a:lvl2pPr>
            <a:lvl3pPr marL="365760" indent="-182880">
              <a:spcBef>
                <a:spcPts val="400"/>
              </a:spcBef>
              <a:defRPr sz="1400"/>
            </a:lvl3pPr>
            <a:lvl4pPr marL="548640" indent="-182880">
              <a:spcBef>
                <a:spcPts val="400"/>
              </a:spcBef>
              <a:defRPr sz="1400"/>
            </a:lvl4pPr>
            <a:lvl5pPr>
              <a:spcBef>
                <a:spcPts val="400"/>
              </a:spcBef>
              <a:defRPr sz="1400"/>
            </a:lvl5pPr>
            <a:lvl6pPr marL="914400" indent="-182880">
              <a:spcBef>
                <a:spcPts val="400"/>
              </a:spcBef>
              <a:buClr>
                <a:schemeClr val="tx2"/>
              </a:buClr>
              <a:buSzPct val="105000"/>
              <a:buFont typeface="Arial" charset="0"/>
              <a:buChar char="•"/>
              <a:defRPr sz="1400" b="0" i="0">
                <a:latin typeface="Roboto Light" charset="0"/>
                <a:ea typeface="Roboto Light" charset="0"/>
                <a:cs typeface="Roboto Light" charset="0"/>
              </a:defRPr>
            </a:lvl6pPr>
          </a:lstStyle>
          <a:p>
            <a:pPr lvl="0"/>
            <a:r>
              <a:rPr lang="en-US" dirty="0"/>
              <a:t>Add text </a:t>
            </a:r>
            <a:r>
              <a:rPr lang="is-IS" dirty="0"/>
              <a:t>…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409028" y="2046977"/>
            <a:ext cx="2585344" cy="3579124"/>
          </a:xfrm>
          <a:ln w="38100" cmpd="sng">
            <a:solidFill>
              <a:schemeClr val="bg2"/>
            </a:solidFill>
          </a:ln>
        </p:spPr>
        <p:txBody>
          <a:bodyPr lIns="182880" tIns="182880" rIns="182880" bIns="182880" anchor="t" anchorCtr="0">
            <a:noAutofit/>
          </a:bodyPr>
          <a:lstStyle>
            <a:lvl1pPr marL="0" indent="0">
              <a:buFont typeface="Arial"/>
              <a:buNone/>
              <a:defRPr sz="1600" b="0" i="0" cap="none" baseline="0">
                <a:latin typeface="Roboto Light"/>
                <a:cs typeface="Roboto Light"/>
              </a:defRPr>
            </a:lvl1pPr>
            <a:lvl2pPr marL="182880" indent="-182880">
              <a:buFont typeface="Arial"/>
              <a:buChar char="•"/>
              <a:defRPr sz="1400"/>
            </a:lvl2pPr>
            <a:lvl3pPr marL="365760" indent="-182880">
              <a:spcBef>
                <a:spcPts val="400"/>
              </a:spcBef>
              <a:defRPr sz="1400"/>
            </a:lvl3pPr>
            <a:lvl4pPr marL="548640" indent="-182880">
              <a:spcBef>
                <a:spcPts val="400"/>
              </a:spcBef>
              <a:defRPr sz="1400"/>
            </a:lvl4pPr>
            <a:lvl5pPr>
              <a:spcBef>
                <a:spcPts val="400"/>
              </a:spcBef>
              <a:defRPr sz="1400"/>
            </a:lvl5pPr>
            <a:lvl6pPr marL="914400" indent="-182880">
              <a:spcBef>
                <a:spcPts val="400"/>
              </a:spcBef>
              <a:buClr>
                <a:schemeClr val="tx2"/>
              </a:buClr>
              <a:buSzPct val="105000"/>
              <a:buFont typeface="Arial" charset="0"/>
              <a:buChar char="•"/>
              <a:defRPr sz="1400" b="0" i="0">
                <a:latin typeface="Roboto Light" charset="0"/>
                <a:ea typeface="Roboto Light" charset="0"/>
                <a:cs typeface="Roboto Light" charset="0"/>
              </a:defRPr>
            </a:lvl6pPr>
          </a:lstStyle>
          <a:p>
            <a:pPr lvl="0"/>
            <a:r>
              <a:rPr lang="en-US"/>
              <a:t>Add text </a:t>
            </a:r>
            <a:r>
              <a:rPr lang="is-IS" dirty="0"/>
              <a:t>…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1743" y="2046977"/>
            <a:ext cx="2585344" cy="3579124"/>
          </a:xfrm>
          <a:ln w="38100" cmpd="sng">
            <a:solidFill>
              <a:schemeClr val="bg2"/>
            </a:solidFill>
          </a:ln>
        </p:spPr>
        <p:txBody>
          <a:bodyPr lIns="182880" tIns="182880" rIns="182880" bIns="182880" anchor="t" anchorCtr="0">
            <a:noAutofit/>
          </a:bodyPr>
          <a:lstStyle>
            <a:lvl1pPr marL="0" indent="0">
              <a:buFont typeface="Arial"/>
              <a:buNone/>
              <a:defRPr sz="1600" b="0" i="0" cap="none" baseline="0">
                <a:latin typeface="Roboto Light"/>
                <a:cs typeface="Roboto Light"/>
              </a:defRPr>
            </a:lvl1pPr>
            <a:lvl2pPr marL="182880" indent="-182880">
              <a:buFont typeface="Arial"/>
              <a:buChar char="•"/>
              <a:defRPr sz="1400"/>
            </a:lvl2pPr>
            <a:lvl3pPr marL="365760" indent="-182880">
              <a:spcBef>
                <a:spcPts val="400"/>
              </a:spcBef>
              <a:defRPr sz="1400"/>
            </a:lvl3pPr>
            <a:lvl4pPr marL="548640" indent="-182880">
              <a:spcBef>
                <a:spcPts val="400"/>
              </a:spcBef>
              <a:defRPr sz="1400"/>
            </a:lvl4pPr>
            <a:lvl5pPr>
              <a:spcBef>
                <a:spcPts val="400"/>
              </a:spcBef>
              <a:defRPr sz="1400"/>
            </a:lvl5pPr>
            <a:lvl6pPr marL="914400" indent="-182880">
              <a:spcBef>
                <a:spcPts val="400"/>
              </a:spcBef>
              <a:buClr>
                <a:schemeClr val="tx2"/>
              </a:buClr>
              <a:buSzPct val="105000"/>
              <a:buFont typeface="Arial" charset="0"/>
              <a:buChar char="•"/>
              <a:defRPr sz="1400" b="0" i="0">
                <a:latin typeface="Roboto Light" charset="0"/>
                <a:ea typeface="Roboto Light" charset="0"/>
                <a:cs typeface="Roboto Light" charset="0"/>
              </a:defRPr>
            </a:lvl6pPr>
          </a:lstStyle>
          <a:p>
            <a:pPr lvl="0"/>
            <a:r>
              <a:rPr lang="en-US" dirty="0"/>
              <a:t>Add text </a:t>
            </a:r>
            <a:r>
              <a:rPr lang="is-I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766676029"/>
      </p:ext>
    </p:extLst>
  </p:cSld>
  <p:clrMapOvr>
    <a:masterClrMapping/>
  </p:clrMapOvr>
  <p:transition/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Bo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495300" y="2046977"/>
            <a:ext cx="1828800" cy="3579124"/>
          </a:xfrm>
          <a:ln w="38100" cmpd="sng">
            <a:solidFill>
              <a:schemeClr val="bg2"/>
            </a:solidFill>
          </a:ln>
        </p:spPr>
        <p:txBody>
          <a:bodyPr lIns="137160" tIns="137160" rIns="137160" bIns="137160" anchor="t" anchorCtr="0">
            <a:noAutofit/>
          </a:bodyPr>
          <a:lstStyle>
            <a:lvl1pPr marL="0" indent="0">
              <a:buFont typeface="Arial"/>
              <a:buNone/>
              <a:defRPr sz="1400" b="0" i="0" cap="none">
                <a:latin typeface="Roboto Light"/>
                <a:cs typeface="Roboto Light"/>
              </a:defRPr>
            </a:lvl1pPr>
            <a:lvl2pPr marL="137160" indent="-137160">
              <a:buFont typeface="Arial"/>
              <a:buChar char="•"/>
              <a:defRPr sz="1200"/>
            </a:lvl2pPr>
            <a:lvl3pPr marL="365760" indent="-182880">
              <a:spcBef>
                <a:spcPts val="400"/>
              </a:spcBef>
              <a:defRPr sz="1200"/>
            </a:lvl3pPr>
            <a:lvl4pPr marL="548640" indent="-182880">
              <a:spcBef>
                <a:spcPts val="400"/>
              </a:spcBef>
              <a:defRPr sz="1200"/>
            </a:lvl4pPr>
            <a:lvl5pPr marL="731520" indent="-182880">
              <a:spcBef>
                <a:spcPts val="400"/>
              </a:spcBef>
              <a:defRPr sz="1200"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2689629" y="2046977"/>
            <a:ext cx="1828800" cy="3579124"/>
          </a:xfrm>
          <a:ln w="38100" cmpd="sng">
            <a:solidFill>
              <a:schemeClr val="bg2"/>
            </a:solidFill>
          </a:ln>
        </p:spPr>
        <p:txBody>
          <a:bodyPr lIns="137160" tIns="137160" rIns="137160" bIns="137160" anchor="t" anchorCtr="0">
            <a:noAutofit/>
          </a:bodyPr>
          <a:lstStyle>
            <a:lvl1pPr marL="0" indent="0">
              <a:buFont typeface="Arial"/>
              <a:buNone/>
              <a:defRPr sz="1400" b="0" i="0" cap="none" baseline="0">
                <a:latin typeface="Roboto Light"/>
                <a:cs typeface="Roboto Light"/>
              </a:defRPr>
            </a:lvl1pPr>
            <a:lvl2pPr marL="137160" indent="-137160">
              <a:buFont typeface="Arial"/>
              <a:buChar char="•"/>
              <a:defRPr sz="1200"/>
            </a:lvl2pPr>
            <a:lvl3pPr marL="365760" indent="-182880">
              <a:spcBef>
                <a:spcPts val="400"/>
              </a:spcBef>
              <a:defRPr sz="1200"/>
            </a:lvl3pPr>
            <a:lvl4pPr marL="548640" indent="-182880">
              <a:spcBef>
                <a:spcPts val="400"/>
              </a:spcBef>
              <a:defRPr sz="1200"/>
            </a:lvl4pPr>
            <a:lvl5pPr marL="731520" indent="-182880">
              <a:spcBef>
                <a:spcPts val="400"/>
              </a:spcBef>
              <a:defRPr sz="1200"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883958" y="2046977"/>
            <a:ext cx="1828800" cy="3579124"/>
          </a:xfrm>
          <a:ln w="38100" cmpd="sng">
            <a:solidFill>
              <a:schemeClr val="bg2"/>
            </a:solidFill>
          </a:ln>
        </p:spPr>
        <p:txBody>
          <a:bodyPr lIns="137160" tIns="137160" rIns="137160" bIns="137160" anchor="t" anchorCtr="0">
            <a:noAutofit/>
          </a:bodyPr>
          <a:lstStyle>
            <a:lvl1pPr marL="0" indent="0">
              <a:buFont typeface="Arial"/>
              <a:buNone/>
              <a:defRPr sz="1400" b="0" i="0" cap="none">
                <a:latin typeface="Roboto Light"/>
                <a:cs typeface="Roboto Light"/>
              </a:defRPr>
            </a:lvl1pPr>
            <a:lvl2pPr marL="137160" indent="-137160">
              <a:buFont typeface="Arial"/>
              <a:buChar char="•"/>
              <a:defRPr sz="1200"/>
            </a:lvl2pPr>
            <a:lvl3pPr marL="365760" indent="-182880">
              <a:spcBef>
                <a:spcPts val="400"/>
              </a:spcBef>
              <a:defRPr sz="1200"/>
            </a:lvl3pPr>
            <a:lvl4pPr marL="548640" indent="-182880">
              <a:spcBef>
                <a:spcPts val="400"/>
              </a:spcBef>
              <a:defRPr sz="1200"/>
            </a:lvl4pPr>
            <a:lvl5pPr marL="731520" indent="-182880">
              <a:spcBef>
                <a:spcPts val="400"/>
              </a:spcBef>
              <a:defRPr sz="1200"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7078287" y="2046977"/>
            <a:ext cx="1828800" cy="3579124"/>
          </a:xfrm>
          <a:ln w="38100" cmpd="sng">
            <a:solidFill>
              <a:schemeClr val="bg2"/>
            </a:solidFill>
          </a:ln>
        </p:spPr>
        <p:txBody>
          <a:bodyPr lIns="137160" tIns="137160" rIns="137160" bIns="137160" anchor="t" anchorCtr="0">
            <a:noAutofit/>
          </a:bodyPr>
          <a:lstStyle>
            <a:lvl1pPr marL="0" indent="0">
              <a:buFont typeface="Arial"/>
              <a:buNone/>
              <a:defRPr sz="1400" b="0" i="0" cap="none">
                <a:latin typeface="Roboto Light"/>
                <a:cs typeface="Roboto Light"/>
              </a:defRPr>
            </a:lvl1pPr>
            <a:lvl2pPr marL="137160" indent="-137160">
              <a:buFont typeface="Arial"/>
              <a:buChar char="•"/>
              <a:defRPr sz="1200"/>
            </a:lvl2pPr>
            <a:lvl3pPr marL="365760" indent="-182880">
              <a:spcBef>
                <a:spcPts val="400"/>
              </a:spcBef>
              <a:defRPr sz="1200"/>
            </a:lvl3pPr>
            <a:lvl4pPr marL="548640" indent="-182880">
              <a:spcBef>
                <a:spcPts val="400"/>
              </a:spcBef>
              <a:defRPr sz="1200"/>
            </a:lvl4pPr>
            <a:lvl5pPr marL="731520" indent="-182880">
              <a:spcBef>
                <a:spcPts val="400"/>
              </a:spcBef>
              <a:defRPr sz="1200"/>
            </a:lvl5pPr>
          </a:lstStyle>
          <a:p>
            <a:pPr lvl="0"/>
            <a:r>
              <a:rPr lang="en-US" dirty="0"/>
              <a:t>Add text …</a:t>
            </a:r>
          </a:p>
        </p:txBody>
      </p:sp>
    </p:spTree>
    <p:extLst>
      <p:ext uri="{BB962C8B-B14F-4D97-AF65-F5344CB8AC3E}">
        <p14:creationId xmlns:p14="http://schemas.microsoft.com/office/powerpoint/2010/main" val="165454978"/>
      </p:ext>
    </p:extLst>
  </p:cSld>
  <p:clrMapOvr>
    <a:masterClrMapping/>
  </p:clrMapOvr>
  <p:transition/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786443" y="1305984"/>
            <a:ext cx="4096856" cy="5226648"/>
          </a:xfrm>
        </p:spPr>
        <p:txBody>
          <a:bodyPr lIns="0" tIns="182880" rIns="0" bIns="0" anchor="t" anchorCtr="0">
            <a:noAutofit/>
          </a:bodyPr>
          <a:lstStyle>
            <a:lvl1pPr marL="0" indent="0">
              <a:buClr>
                <a:schemeClr val="tx2"/>
              </a:buClr>
              <a:buFont typeface="Arial"/>
              <a:buNone/>
              <a:defRPr sz="1600" b="0" i="0" cap="none">
                <a:latin typeface="Roboto Light"/>
                <a:cs typeface="Roboto Light"/>
              </a:defRPr>
            </a:lvl1pPr>
            <a:lvl2pPr marL="365760" indent="-182880">
              <a:buClr>
                <a:schemeClr val="tx2"/>
              </a:buClr>
              <a:buFont typeface="Arial"/>
              <a:buChar char="•"/>
              <a:defRPr/>
            </a:lvl2pPr>
            <a:lvl3pPr marL="548640" indent="-182880">
              <a:spcBef>
                <a:spcPts val="400"/>
              </a:spcBef>
              <a:defRPr/>
            </a:lvl3pPr>
            <a:lvl4pPr marL="731520" indent="-182880">
              <a:spcBef>
                <a:spcPts val="400"/>
              </a:spcBef>
              <a:defRPr/>
            </a:lvl4pPr>
            <a:lvl5pPr marL="914400" indent="-182880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92219" y="1305984"/>
            <a:ext cx="4041648" cy="5238749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lvl="1"/>
            <a:r>
              <a:rPr lang="en-US" dirty="0"/>
              <a:t>Click to add photo …</a:t>
            </a:r>
          </a:p>
        </p:txBody>
      </p:sp>
      <p:sp>
        <p:nvSpPr>
          <p:cNvPr id="12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79615"/>
      </p:ext>
    </p:extLst>
  </p:cSld>
  <p:clrMapOvr>
    <a:masterClrMapping/>
  </p:clrMapOvr>
  <p:transition/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62640" y="1305984"/>
            <a:ext cx="4041648" cy="5238749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lvl="1"/>
            <a:r>
              <a:rPr lang="en-US" dirty="0"/>
              <a:t>Click to add photo …</a:t>
            </a:r>
          </a:p>
        </p:txBody>
      </p:sp>
      <p:sp>
        <p:nvSpPr>
          <p:cNvPr id="12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88826" y="1305984"/>
            <a:ext cx="4096856" cy="5226648"/>
          </a:xfrm>
        </p:spPr>
        <p:txBody>
          <a:bodyPr lIns="0" tIns="182880" rIns="0" bIns="0" anchor="t" anchorCtr="0">
            <a:noAutofit/>
          </a:bodyPr>
          <a:lstStyle>
            <a:lvl1pPr marL="0" indent="0">
              <a:buClr>
                <a:schemeClr val="tx2"/>
              </a:buClr>
              <a:buFont typeface="Arial"/>
              <a:buNone/>
              <a:defRPr sz="1600" b="0" i="0" cap="none">
                <a:latin typeface="Roboto Light"/>
                <a:cs typeface="Roboto Light"/>
              </a:defRPr>
            </a:lvl1pPr>
            <a:lvl2pPr marL="365760" indent="-182880">
              <a:buClr>
                <a:schemeClr val="tx2"/>
              </a:buClr>
              <a:buFont typeface="Arial"/>
              <a:buChar char="•"/>
              <a:defRPr/>
            </a:lvl2pPr>
            <a:lvl3pPr marL="548640" indent="-182880">
              <a:spcBef>
                <a:spcPts val="400"/>
              </a:spcBef>
              <a:defRPr/>
            </a:lvl3pPr>
            <a:lvl4pPr marL="731520" indent="-182880">
              <a:spcBef>
                <a:spcPts val="400"/>
              </a:spcBef>
              <a:defRPr/>
            </a:lvl4pPr>
            <a:lvl5pPr marL="914400" indent="-182880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20815"/>
      </p:ext>
    </p:extLst>
  </p:cSld>
  <p:clrMapOvr>
    <a:masterClrMapping/>
  </p:clrMapOvr>
  <p:transition/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88826" y="1305984"/>
            <a:ext cx="4059936" cy="5226648"/>
          </a:xfrm>
        </p:spPr>
        <p:txBody>
          <a:bodyPr lIns="0" tIns="182880" rIns="0" bIns="0" anchor="t" anchorCtr="0">
            <a:noAutofit/>
          </a:bodyPr>
          <a:lstStyle>
            <a:lvl1pPr marL="0" indent="0">
              <a:buClr>
                <a:schemeClr val="tx2"/>
              </a:buClr>
              <a:buFont typeface="Arial"/>
              <a:buNone/>
              <a:defRPr sz="1600" b="0" i="0" cap="none">
                <a:latin typeface="Roboto Light"/>
                <a:cs typeface="Roboto Light"/>
              </a:defRPr>
            </a:lvl1pPr>
            <a:lvl2pPr marL="365760" indent="-182880">
              <a:buClr>
                <a:schemeClr val="tx2"/>
              </a:buClr>
              <a:buFont typeface="Arial"/>
              <a:buChar char="•"/>
              <a:defRPr/>
            </a:lvl2pPr>
            <a:lvl3pPr marL="548640" indent="-182880">
              <a:spcBef>
                <a:spcPts val="400"/>
              </a:spcBef>
              <a:defRPr/>
            </a:lvl3pPr>
            <a:lvl4pPr marL="731520" indent="-182880">
              <a:spcBef>
                <a:spcPts val="400"/>
              </a:spcBef>
              <a:defRPr/>
            </a:lvl4pPr>
            <a:lvl5pPr marL="914400" indent="-182880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52" y="1305984"/>
            <a:ext cx="4059936" cy="5226648"/>
          </a:xfrm>
        </p:spPr>
        <p:txBody>
          <a:bodyPr lIns="0" tIns="182880" rIns="0" bIns="0" anchor="t" anchorCtr="0">
            <a:noAutofit/>
          </a:bodyPr>
          <a:lstStyle>
            <a:lvl1pPr marL="0" indent="0">
              <a:buClr>
                <a:schemeClr val="tx2"/>
              </a:buClr>
              <a:buFont typeface="Arial"/>
              <a:buNone/>
              <a:defRPr sz="1600" b="0" i="0" cap="none">
                <a:latin typeface="Roboto Light"/>
                <a:cs typeface="Roboto Light"/>
              </a:defRPr>
            </a:lvl1pPr>
            <a:lvl2pPr marL="365760" indent="-182880">
              <a:buClr>
                <a:schemeClr val="tx2"/>
              </a:buClr>
              <a:buFont typeface="Arial"/>
              <a:buChar char="•"/>
              <a:defRPr/>
            </a:lvl2pPr>
            <a:lvl3pPr marL="548640" indent="-182880">
              <a:spcBef>
                <a:spcPts val="400"/>
              </a:spcBef>
              <a:defRPr/>
            </a:lvl3pPr>
            <a:lvl4pPr marL="731520" indent="-182880">
              <a:spcBef>
                <a:spcPts val="400"/>
              </a:spcBef>
              <a:defRPr/>
            </a:lvl4pPr>
            <a:lvl5pPr marL="914400" indent="-182880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text 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48127"/>
      </p:ext>
    </p:extLst>
  </p:cSld>
  <p:clrMapOvr>
    <a:masterClrMapping/>
  </p:clrMapOvr>
  <p:transition/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Out of 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508001" y="1281593"/>
            <a:ext cx="8378435" cy="5230392"/>
          </a:xfrm>
          <a:ln w="38100" cmpd="sng">
            <a:solidFill>
              <a:schemeClr val="tx1"/>
            </a:solidFill>
            <a:prstDash val="solid"/>
            <a:miter lim="800000"/>
          </a:ln>
        </p:spPr>
        <p:txBody>
          <a:bodyPr lIns="182880" tIns="182880" rIns="182880" bIns="182880"/>
          <a:lstStyle>
            <a:lvl1pPr>
              <a:defRPr/>
            </a:lvl1pPr>
            <a:lvl2pPr>
              <a:defRPr baseline="0"/>
            </a:lvl2pPr>
          </a:lstStyle>
          <a:p>
            <a:pPr lvl="1"/>
            <a:r>
              <a:rPr lang="en-US" dirty="0"/>
              <a:t>Click to add out-of-brand element…</a:t>
            </a:r>
          </a:p>
        </p:txBody>
      </p:sp>
      <p:sp>
        <p:nvSpPr>
          <p:cNvPr id="10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12422"/>
      </p:ext>
    </p:extLst>
  </p:cSld>
  <p:clrMapOvr>
    <a:masterClrMapping/>
  </p:clrMapOvr>
  <p:transition/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4860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1560893"/>
            <a:ext cx="2859088" cy="4839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/>
          <a:lstStyle/>
          <a:p>
            <a:fld id="{F3DC07D2-5A02-493C-9633-4CC8BEEA61DB}" type="datetime1">
              <a:rPr lang="en-US" smtClean="0"/>
              <a:t>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IFDS</a:t>
            </a:r>
            <a:r>
              <a:rPr lang="en-US" dirty="0"/>
              <a:t>  |  Presentation Title: Insert&gt;Header &amp; Footer&gt;Footer&gt;Apply to All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228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/>
          <a:lstStyle/>
          <a:p>
            <a:fld id="{F3DC07D2-5A02-493C-9633-4CC8BEEA61DB}" type="datetime1">
              <a:rPr lang="en-US" smtClean="0"/>
              <a:t>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IFDS</a:t>
            </a:r>
            <a:r>
              <a:rPr lang="en-US" dirty="0"/>
              <a:t>  |  Presentation Title: Insert&gt;Header &amp; Footer&gt;Footer&gt;Apply to All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79061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/>
          <a:lstStyle/>
          <a:p>
            <a:fld id="{8A80A253-A1A8-4A00-A1AB-0F75C600AD76}" type="datetime1">
              <a:rPr lang="en-US" smtClean="0"/>
              <a:t>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IFDS</a:t>
            </a:r>
            <a:r>
              <a:rPr lang="en-US" dirty="0"/>
              <a:t>  |  Presentation Title: Insert&gt;Header &amp; Footer&gt;Footer&gt;Apply to All  |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7200" y="1563625"/>
            <a:ext cx="2935224" cy="48371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3657600" y="1563688"/>
            <a:ext cx="5145088" cy="48371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672289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nancial,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6040" y="1722967"/>
            <a:ext cx="47360" cy="1329363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15119" y="1647169"/>
            <a:ext cx="8110016" cy="1082052"/>
          </a:xfrm>
        </p:spPr>
        <p:txBody>
          <a:bodyPr>
            <a:noAutofit/>
          </a:bodyPr>
          <a:lstStyle>
            <a:lvl1pPr marL="0" indent="0">
              <a:buClr>
                <a:schemeClr val="bg2"/>
              </a:buClr>
              <a:buSzPct val="105000"/>
              <a:buFont typeface="Arial"/>
              <a:buNone/>
              <a:defRPr sz="2800" i="1" spc="40" baseline="0"/>
            </a:lvl1pPr>
          </a:lstStyle>
          <a:p>
            <a:r>
              <a:rPr lang="en-US" dirty="0"/>
              <a:t>Add presentation title </a:t>
            </a:r>
            <a:br>
              <a:rPr lang="en-US" dirty="0"/>
            </a:br>
            <a:r>
              <a:rPr lang="en-US" dirty="0"/>
              <a:t>across two lines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08203" y="2805007"/>
            <a:ext cx="8101012" cy="281516"/>
          </a:xfrm>
        </p:spPr>
        <p:txBody>
          <a:bodyPr anchor="b" anchorCtr="0">
            <a:noAutofit/>
          </a:bodyPr>
          <a:lstStyle>
            <a:lvl1pPr>
              <a:defRPr sz="1200" i="0" cap="none" baseline="0">
                <a:solidFill>
                  <a:srgbClr val="595959"/>
                </a:solidFill>
                <a:latin typeface="Roboto"/>
                <a:cs typeface="Roboto"/>
              </a:defRPr>
            </a:lvl1pPr>
          </a:lstStyle>
          <a:p>
            <a:pPr lvl="0"/>
            <a:r>
              <a:rPr lang="en-US" dirty="0"/>
              <a:t>Presenter Name  |  March 1, 2017</a:t>
            </a:r>
          </a:p>
        </p:txBody>
      </p:sp>
      <p:pic>
        <p:nvPicPr>
          <p:cNvPr id="14" name="Picture 13" descr="DST-MC-FullCol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88" y="5161823"/>
            <a:ext cx="1353312" cy="135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14137"/>
      </p:ext>
    </p:extLst>
  </p:cSld>
  <p:clrMapOvr>
    <a:masterClrMapping/>
  </p:clrMapOvr>
  <p:transition/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/>
          <a:lstStyle/>
          <a:p>
            <a:fld id="{790A3DBF-FBC1-4658-91F5-0F7DE3E89913}" type="datetime1">
              <a:rPr lang="en-US" smtClean="0"/>
              <a:t>2/23/2018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IFDS</a:t>
            </a:r>
            <a:r>
              <a:rPr lang="en-US" dirty="0"/>
              <a:t>  |  Presentation Title: Insert&gt;Header &amp; Footer&gt;Footer&gt;Apply to All  |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905000"/>
            <a:ext cx="4724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New textbox – resize as required and copy if more required</a:t>
            </a:r>
          </a:p>
        </p:txBody>
      </p:sp>
    </p:spTree>
    <p:extLst>
      <p:ext uri="{BB962C8B-B14F-4D97-AF65-F5344CB8AC3E}">
        <p14:creationId xmlns:p14="http://schemas.microsoft.com/office/powerpoint/2010/main" val="37701188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/>
          <a:lstStyle/>
          <a:p>
            <a:fld id="{0217FC60-68B1-416C-839E-B8AF36CD460A}" type="datetime1">
              <a:rPr lang="en-US" smtClean="0"/>
              <a:t>2/23/2018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IFDS</a:t>
            </a:r>
            <a:r>
              <a:rPr lang="en-US" dirty="0"/>
              <a:t>  |  Presentation Title: Insert&gt;Header &amp; Footer&gt;Footer&gt;Apply to All  |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62000"/>
            <a:ext cx="4724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New textbox – resize as required and copy if more required</a:t>
            </a:r>
          </a:p>
        </p:txBody>
      </p:sp>
    </p:spTree>
    <p:extLst>
      <p:ext uri="{BB962C8B-B14F-4D97-AF65-F5344CB8AC3E}">
        <p14:creationId xmlns:p14="http://schemas.microsoft.com/office/powerpoint/2010/main" val="373678928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sclaimer-0227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68" y="321733"/>
            <a:ext cx="7370064" cy="620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28315"/>
      </p:ext>
    </p:extLst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Disclaimer, Market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sclaimer-MS-0227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68" y="321733"/>
            <a:ext cx="7370064" cy="620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3710"/>
      </p:ext>
    </p:extLst>
  </p:cSld>
  <p:clrMapOvr>
    <a:masterClrMapping/>
  </p:clrMapOvr>
  <p:transition/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85775" y="330200"/>
            <a:ext cx="7529576" cy="6205728"/>
          </a:xfrm>
          <a:prstGeom prst="rect">
            <a:avLst/>
          </a:prstGeom>
        </p:spPr>
        <p:txBody>
          <a:bodyPr vert="horz" lIns="0" tIns="0" rIns="0" bIns="0" anchor="ctr"/>
          <a:lstStyle>
            <a:lvl1pPr marL="0" indent="0">
              <a:spcAft>
                <a:spcPts val="0"/>
              </a:spcAft>
              <a:buFont typeface="Arial"/>
              <a:buNone/>
              <a:defRPr sz="2600" spc="40">
                <a:solidFill>
                  <a:schemeClr val="tx1"/>
                </a:solidFill>
              </a:defRPr>
            </a:lvl1pPr>
            <a:lvl2pPr marL="0" indent="0"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Arial"/>
              <a:buNone/>
              <a:defRPr sz="1600">
                <a:latin typeface="Roboto Light"/>
                <a:cs typeface="Roboto Light"/>
              </a:defRPr>
            </a:lvl2pPr>
            <a:lvl3pPr marL="365760" indent="-182880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defRPr sz="1600">
                <a:latin typeface="Roboto Light"/>
                <a:cs typeface="Roboto Light"/>
              </a:defRPr>
            </a:lvl3pPr>
            <a:lvl4pPr marL="548640" indent="-182880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05000"/>
              <a:buFont typeface="Arial"/>
              <a:buChar char="•"/>
              <a:defRPr sz="1600">
                <a:latin typeface="Roboto Light"/>
                <a:cs typeface="Roboto Light"/>
              </a:defRPr>
            </a:lvl4pPr>
            <a:lvl5pPr marL="731520" indent="-182880">
              <a:spcBef>
                <a:spcPts val="800"/>
              </a:spcBef>
              <a:buClr>
                <a:schemeClr val="tx2"/>
              </a:buClr>
              <a:buSzPct val="105000"/>
              <a:buFont typeface="Arial"/>
              <a:buChar char="•"/>
              <a:defRPr sz="1600">
                <a:latin typeface="Roboto Light"/>
                <a:cs typeface="Roboto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59343"/>
      </p:ext>
    </p:extLst>
  </p:cSld>
  <p:clrMapOvr>
    <a:masterClrMapping/>
  </p:clrMapOvr>
  <p:transition/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Tit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94088" y="1295400"/>
            <a:ext cx="8421313" cy="5240528"/>
          </a:xfrm>
          <a:prstGeom prst="rect">
            <a:avLst/>
          </a:prstGeom>
        </p:spPr>
        <p:txBody>
          <a:bodyPr vert="horz" lIns="0" tIns="0" rIns="0" bIns="0" anchor="t"/>
          <a:lstStyle>
            <a:lvl1pPr marL="0" indent="0">
              <a:spcAft>
                <a:spcPts val="0"/>
              </a:spcAft>
              <a:buFont typeface="Arial"/>
              <a:buNone/>
              <a:defRPr sz="1600" i="0" cap="none" spc="0">
                <a:solidFill>
                  <a:schemeClr val="tx1"/>
                </a:solidFill>
              </a:defRPr>
            </a:lvl1pPr>
            <a:lvl2pPr marL="365760" indent="-182880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Font typeface="Arial" charset="0"/>
              <a:buChar char="•"/>
              <a:defRPr sz="1600">
                <a:latin typeface="Roboto Light"/>
                <a:cs typeface="Roboto Light"/>
              </a:defRPr>
            </a:lvl2pPr>
            <a:lvl3pPr marL="548640" indent="-182880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defRPr sz="1600">
                <a:latin typeface="Roboto Light"/>
                <a:cs typeface="Roboto Light"/>
              </a:defRPr>
            </a:lvl3pPr>
            <a:lvl4pPr marL="731520" indent="-182880">
              <a:spcBef>
                <a:spcPts val="800"/>
              </a:spcBef>
              <a:spcAft>
                <a:spcPts val="0"/>
              </a:spcAft>
              <a:buClr>
                <a:schemeClr val="tx2"/>
              </a:buClr>
              <a:buSzPct val="105000"/>
              <a:buFont typeface="Arial"/>
              <a:buChar char="•"/>
              <a:defRPr sz="1600">
                <a:latin typeface="Roboto Light"/>
                <a:cs typeface="Roboto Light"/>
              </a:defRPr>
            </a:lvl4pPr>
            <a:lvl5pPr marL="914400" indent="-182880">
              <a:spcBef>
                <a:spcPts val="800"/>
              </a:spcBef>
              <a:buClr>
                <a:schemeClr val="tx2"/>
              </a:buClr>
              <a:buSzPct val="105000"/>
              <a:buFont typeface="Arial"/>
              <a:buChar char="•"/>
              <a:defRPr sz="1600">
                <a:latin typeface="Roboto Light"/>
                <a:cs typeface="Roboto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8273433"/>
      </p:ext>
    </p:extLst>
  </p:cSld>
  <p:clrMapOvr>
    <a:masterClrMapping/>
  </p:clrMapOvr>
  <p:transition/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Titl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10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495300" y="1295401"/>
            <a:ext cx="8402638" cy="5240696"/>
          </a:xfrm>
          <a:noFill/>
          <a:ln>
            <a:noFill/>
          </a:ln>
        </p:spPr>
        <p:txBody>
          <a:bodyPr lIns="182880" tIns="182880" rIns="182880" bIns="182880"/>
          <a:lstStyle>
            <a:lvl1pPr>
              <a:defRPr/>
            </a:lvl1pPr>
          </a:lstStyle>
          <a:p>
            <a:pPr lvl="1"/>
            <a:r>
              <a:rPr lang="en-US" dirty="0"/>
              <a:t>Click to add picture …</a:t>
            </a:r>
          </a:p>
        </p:txBody>
      </p:sp>
    </p:spTree>
    <p:extLst>
      <p:ext uri="{BB962C8B-B14F-4D97-AF65-F5344CB8AC3E}">
        <p14:creationId xmlns:p14="http://schemas.microsoft.com/office/powerpoint/2010/main" val="1269453885"/>
      </p:ext>
    </p:extLst>
  </p:cSld>
  <p:clrMapOvr>
    <a:masterClrMapping/>
  </p:clrMapOvr>
  <p:transition/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64708" y="229849"/>
            <a:ext cx="981856" cy="9593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300078" y="330369"/>
            <a:ext cx="8597861" cy="6205728"/>
          </a:xfrm>
          <a:noFill/>
          <a:ln>
            <a:noFill/>
          </a:ln>
        </p:spPr>
        <p:txBody>
          <a:bodyPr lIns="182880" tIns="182880" rIns="182880" bIns="182880"/>
          <a:lstStyle>
            <a:lvl1pPr>
              <a:defRPr/>
            </a:lvl1pPr>
          </a:lstStyle>
          <a:p>
            <a:pPr lvl="1"/>
            <a:r>
              <a:rPr lang="en-US" dirty="0"/>
              <a:t>Click to add picture 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97530"/>
      </p:ext>
    </p:extLst>
  </p:cSld>
  <p:clrMapOvr>
    <a:masterClrMapping/>
  </p:clrMapOvr>
  <p:transition/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ncial, Bo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7680959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7022" y="330200"/>
            <a:ext cx="57779" cy="6205728"/>
          </a:xfrm>
          <a:prstGeom prst="rect">
            <a:avLst/>
          </a:prstGeom>
          <a:solidFill>
            <a:srgbClr val="5DB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96312" y="2046977"/>
            <a:ext cx="4023360" cy="3579124"/>
          </a:xfrm>
          <a:ln w="38100" cmpd="sng">
            <a:solidFill>
              <a:schemeClr val="bg2"/>
            </a:solidFill>
          </a:ln>
        </p:spPr>
        <p:txBody>
          <a:bodyPr lIns="182880" tIns="182880" rIns="182880" bIns="182880" anchor="t" anchorCtr="0">
            <a:noAutofit/>
          </a:bodyPr>
          <a:lstStyle>
            <a:lvl1pPr marL="0" indent="0">
              <a:buFont typeface="Arial"/>
              <a:buNone/>
              <a:defRPr sz="1600" b="0" i="0" cap="none" baseline="0">
                <a:latin typeface="Roboto Light"/>
                <a:cs typeface="Roboto Light"/>
              </a:defRPr>
            </a:lvl1pPr>
            <a:lvl2pPr marL="182880" indent="-182880">
              <a:buFont typeface="Arial"/>
              <a:buChar char="•"/>
              <a:defRPr sz="1400"/>
            </a:lvl2pPr>
            <a:lvl3pPr marL="365760" indent="-182880">
              <a:spcBef>
                <a:spcPts val="400"/>
              </a:spcBef>
              <a:defRPr sz="1400"/>
            </a:lvl3pPr>
            <a:lvl4pPr marL="548640" indent="-182880">
              <a:spcBef>
                <a:spcPts val="400"/>
              </a:spcBef>
              <a:defRPr sz="1400"/>
            </a:lvl4pPr>
            <a:lvl5pPr marL="731520" indent="-182880">
              <a:spcBef>
                <a:spcPts val="400"/>
              </a:spcBef>
              <a:defRPr sz="1400"/>
            </a:lvl5pPr>
            <a:lvl6pPr marL="914400" indent="-182880">
              <a:spcBef>
                <a:spcPts val="400"/>
              </a:spcBef>
              <a:buClr>
                <a:schemeClr val="tx2"/>
              </a:buClr>
              <a:buSzPct val="105000"/>
              <a:buFont typeface="Arial" charset="0"/>
              <a:buChar char="•"/>
              <a:defRPr sz="1400" b="0" i="0">
                <a:latin typeface="Roboto Light" charset="0"/>
                <a:ea typeface="Roboto Light" charset="0"/>
                <a:cs typeface="Roboto Light" charset="0"/>
              </a:defRPr>
            </a:lvl6pPr>
          </a:lstStyle>
          <a:p>
            <a:pPr lvl="0"/>
            <a:r>
              <a:rPr lang="en-US" dirty="0"/>
              <a:t>Add text </a:t>
            </a:r>
            <a:r>
              <a:rPr lang="is-IS" dirty="0"/>
              <a:t>…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883727" y="2046977"/>
            <a:ext cx="4023360" cy="3579124"/>
          </a:xfrm>
          <a:ln w="38100" cmpd="sng">
            <a:solidFill>
              <a:schemeClr val="bg2"/>
            </a:solidFill>
          </a:ln>
        </p:spPr>
        <p:txBody>
          <a:bodyPr lIns="182880" tIns="182880" rIns="182880" bIns="182880" anchor="t" anchorCtr="0">
            <a:noAutofit/>
          </a:bodyPr>
          <a:lstStyle>
            <a:lvl1pPr marL="0" indent="0">
              <a:buFont typeface="Arial"/>
              <a:buNone/>
              <a:defRPr sz="1600" b="0" i="0" cap="none" baseline="0">
                <a:latin typeface="Roboto Light"/>
                <a:cs typeface="Roboto Light"/>
              </a:defRPr>
            </a:lvl1pPr>
            <a:lvl2pPr marL="182880" indent="-182880">
              <a:buFont typeface="Arial"/>
              <a:buChar char="•"/>
              <a:defRPr sz="1400"/>
            </a:lvl2pPr>
            <a:lvl3pPr marL="365760" indent="-182880">
              <a:spcBef>
                <a:spcPts val="400"/>
              </a:spcBef>
              <a:defRPr sz="1400"/>
            </a:lvl3pPr>
            <a:lvl4pPr marL="548640" indent="-182880">
              <a:spcBef>
                <a:spcPts val="400"/>
              </a:spcBef>
              <a:defRPr sz="1400"/>
            </a:lvl4pPr>
            <a:lvl5pPr marL="731520" indent="-182880">
              <a:spcBef>
                <a:spcPts val="400"/>
              </a:spcBef>
              <a:defRPr sz="1400"/>
            </a:lvl5pPr>
            <a:lvl6pPr marL="914400" indent="-182880">
              <a:spcBef>
                <a:spcPts val="400"/>
              </a:spcBef>
              <a:buClr>
                <a:schemeClr val="tx2"/>
              </a:buClr>
              <a:buSzPct val="105000"/>
              <a:buFont typeface="Arial" charset="0"/>
              <a:buChar char="•"/>
              <a:defRPr sz="1400" b="0" i="0">
                <a:latin typeface="Roboto Light" charset="0"/>
                <a:ea typeface="Roboto Light" charset="0"/>
                <a:cs typeface="Roboto Light" charset="0"/>
              </a:defRPr>
            </a:lvl6pPr>
          </a:lstStyle>
          <a:p>
            <a:pPr lvl="0"/>
            <a:r>
              <a:rPr lang="en-US" dirty="0"/>
              <a:t>Add text </a:t>
            </a:r>
            <a:r>
              <a:rPr lang="is-I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765437809"/>
      </p:ext>
    </p:extLst>
  </p:cSld>
  <p:clrMapOvr>
    <a:masterClrMapping/>
  </p:clrMapOvr>
  <p:transition/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87362" y="1305322"/>
            <a:ext cx="8416926" cy="52273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87363" y="322159"/>
            <a:ext cx="8167687" cy="72686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101" y="330201"/>
            <a:ext cx="643685" cy="6392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6541010"/>
            <a:ext cx="557784" cy="31699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fld id="{DDF1DE97-3B3F-B141-AC9B-974DCB68F3D0}" type="slidenum">
              <a:rPr lang="en-US" sz="900" smtClean="0">
                <a:solidFill>
                  <a:srgbClr val="999A8F"/>
                </a:solidFill>
                <a:latin typeface="ROBOto"/>
                <a:cs typeface="ROBOto"/>
              </a:rPr>
              <a:pPr algn="ctr"/>
              <a:t>‹#›</a:t>
            </a:fld>
            <a:endParaRPr lang="en-US" sz="900" dirty="0">
              <a:solidFill>
                <a:srgbClr val="999A8F"/>
              </a:solidFill>
              <a:latin typeface="ROBOto"/>
              <a:cs typeface="ROBOt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413000" y="0"/>
            <a:ext cx="2309091" cy="508000"/>
          </a:xfrm>
          <a:prstGeom prst="rect">
            <a:avLst/>
          </a:prstGeom>
        </p:spPr>
        <p:txBody>
          <a:bodyPr vert="horz" wrap="square" lIns="91440" tIns="91440" rIns="91440" bIns="91440" rtlCol="0" anchor="ctr" anchorCtr="0">
            <a:noAutofit/>
          </a:bodyPr>
          <a:lstStyle/>
          <a:p>
            <a:pPr algn="r"/>
            <a:r>
              <a:rPr lang="en-US" sz="1200" i="0" dirty="0">
                <a:solidFill>
                  <a:schemeClr val="tx2">
                    <a:lumMod val="75000"/>
                  </a:schemeClr>
                </a:solidFill>
                <a:latin typeface="Roboto Light"/>
                <a:cs typeface="Roboto Light"/>
              </a:rPr>
              <a:t>PPT V3.0 | Nov</a:t>
            </a:r>
            <a:r>
              <a:rPr lang="en-US" sz="1200" i="0" baseline="0" dirty="0">
                <a:solidFill>
                  <a:schemeClr val="tx2">
                    <a:lumMod val="75000"/>
                  </a:schemeClr>
                </a:solidFill>
                <a:latin typeface="Roboto Light"/>
                <a:cs typeface="Roboto Light"/>
              </a:rPr>
              <a:t> </a:t>
            </a:r>
            <a:r>
              <a:rPr lang="en-US" sz="1200" i="0" dirty="0">
                <a:solidFill>
                  <a:schemeClr val="tx2">
                    <a:lumMod val="75000"/>
                  </a:schemeClr>
                </a:solidFill>
                <a:latin typeface="Roboto Light"/>
                <a:cs typeface="Roboto Light"/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82445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56" r:id="rId18"/>
    <p:sldLayoutId id="2147483652" r:id="rId19"/>
    <p:sldLayoutId id="2147483654" r:id="rId20"/>
    <p:sldLayoutId id="2147483655" r:id="rId21"/>
  </p:sldLayoutIdLst>
  <p:transition/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600" b="0" i="1" kern="1200" cap="all" dirty="0">
          <a:solidFill>
            <a:srgbClr val="000000"/>
          </a:solidFill>
          <a:latin typeface="Roboto Light"/>
          <a:ea typeface="+mj-ea"/>
          <a:cs typeface="Roboto Light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Pct val="105000"/>
        <a:buFont typeface="Arial"/>
        <a:buNone/>
        <a:tabLst/>
        <a:defRPr lang="en-US" sz="2800" b="0" i="1" kern="1200" cap="all" dirty="0" smtClean="0">
          <a:solidFill>
            <a:srgbClr val="000000"/>
          </a:solidFill>
          <a:latin typeface="Roboto Light"/>
          <a:ea typeface="+mj-ea"/>
          <a:cs typeface="Roboto Light"/>
        </a:defRPr>
      </a:lvl1pPr>
      <a:lvl2pPr marL="0" marR="0" indent="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tx2"/>
        </a:buClr>
        <a:buSzPct val="105000"/>
        <a:buFont typeface="Arial"/>
        <a:buNone/>
        <a:tabLst/>
        <a:defRPr sz="1600" kern="1200">
          <a:solidFill>
            <a:srgbClr val="000000"/>
          </a:solidFill>
          <a:latin typeface="Roboto Light"/>
          <a:ea typeface="+mn-ea"/>
          <a:cs typeface="Roboto Light"/>
        </a:defRPr>
      </a:lvl2pPr>
      <a:lvl3pPr marL="365760" marR="0" indent="-18288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tx2"/>
        </a:buClr>
        <a:buSzPct val="105000"/>
        <a:buFont typeface="Arial"/>
        <a:buChar char="•"/>
        <a:tabLst/>
        <a:defRPr sz="1600" kern="1200">
          <a:solidFill>
            <a:srgbClr val="000000"/>
          </a:solidFill>
          <a:latin typeface="Roboto Light"/>
          <a:ea typeface="+mn-ea"/>
          <a:cs typeface="Roboto Light"/>
        </a:defRPr>
      </a:lvl3pPr>
      <a:lvl4pPr marL="548640" marR="0" indent="-18288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tx2"/>
        </a:buClr>
        <a:buSzPct val="105000"/>
        <a:buFont typeface="Arial"/>
        <a:buChar char="•"/>
        <a:tabLst/>
        <a:defRPr sz="1600" kern="1200">
          <a:solidFill>
            <a:srgbClr val="000000"/>
          </a:solidFill>
          <a:latin typeface="Roboto Light"/>
          <a:ea typeface="+mn-ea"/>
          <a:cs typeface="Roboto Light"/>
        </a:defRPr>
      </a:lvl4pPr>
      <a:lvl5pPr marL="731520" marR="0" indent="-18288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tx2"/>
        </a:buClr>
        <a:buSzPct val="105000"/>
        <a:buFont typeface="Arial"/>
        <a:buChar char="•"/>
        <a:tabLst/>
        <a:defRPr sz="1600" kern="1200">
          <a:solidFill>
            <a:srgbClr val="000000"/>
          </a:solidFill>
          <a:latin typeface="Roboto Light"/>
          <a:ea typeface="+mn-ea"/>
          <a:cs typeface="Roboto Light"/>
        </a:defRPr>
      </a:lvl5pPr>
      <a:lvl6pPr marL="457200" marR="0" indent="-228600" algn="l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Pct val="90000"/>
        <a:buFont typeface="+mj-lt"/>
        <a:buAutoNum type="alphaLcPeriod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685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51626F"/>
        </a:buClr>
        <a:buSzPct val="90000"/>
        <a:buFont typeface="+mj-lt"/>
        <a:buAutoNum type="romanLcPeriod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12" userDrawn="1">
          <p15:clr>
            <a:srgbClr val="F26B43"/>
          </p15:clr>
        </p15:guide>
        <p15:guide id="2" pos="5616" userDrawn="1">
          <p15:clr>
            <a:srgbClr val="F26B43"/>
          </p15:clr>
        </p15:guide>
        <p15:guide id="5" orient="horz" pos="3084" userDrawn="1">
          <p15:clr>
            <a:srgbClr val="F26B43"/>
          </p15:clr>
        </p15:guide>
        <p15:guide id="6" orient="horz" pos="612" userDrawn="1">
          <p15:clr>
            <a:srgbClr val="F26B43"/>
          </p15:clr>
        </p15:guide>
        <p15:guide id="7" orient="horz" pos="4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tdistributorportal.com/contact-us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363" y="322159"/>
            <a:ext cx="7324997" cy="726868"/>
          </a:xfrm>
        </p:spPr>
        <p:txBody>
          <a:bodyPr vert="horz" lIns="0" tIns="0" rIns="0" bIns="0" rtlCol="0" anchor="b"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Columbia Threadneedle Navigator MERGER 16/03/2018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1196752"/>
            <a:ext cx="8424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Further to the recent communication regarding the merger of the share classes listed below, please be notified that dealing into the Donor shareclasses will be suspended after the 12:00 VP on 15/03/2018. </a:t>
            </a:r>
          </a:p>
          <a:p>
            <a:endParaRPr lang="en-US" sz="12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en-US" sz="12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Following shareholder approval for the merger resolutions at the EGMs on 14/02/2018, all donor fund holdings will be merged into the appropriate host share class as detailed in the below table on the effective date 16/03/2018.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sz="12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en-GB" sz="12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Should you have any queries on this communication please contact the DST Distributor Client Services Team, our contact details can be found by clicking </a:t>
            </a:r>
            <a:r>
              <a:rPr lang="en-GB" sz="12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3"/>
              </a:rPr>
              <a:t>here</a:t>
            </a:r>
            <a:r>
              <a:rPr lang="en-GB" sz="12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379153"/>
              </p:ext>
            </p:extLst>
          </p:nvPr>
        </p:nvGraphicFramePr>
        <p:xfrm>
          <a:off x="496784" y="2331864"/>
          <a:ext cx="8208911" cy="2411172"/>
        </p:xfrm>
        <a:graphic>
          <a:graphicData uri="http://schemas.openxmlformats.org/drawingml/2006/table">
            <a:tbl>
              <a:tblPr/>
              <a:tblGrid>
                <a:gridCol w="2448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 Light"/>
                        </a:rPr>
                        <a:t>Donor share class</a:t>
                      </a:r>
                    </a:p>
                  </a:txBody>
                  <a:tcPr marL="8612" marR="8612" marT="86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 Light"/>
                        </a:rPr>
                        <a:t>Donor ISIN</a:t>
                      </a:r>
                    </a:p>
                  </a:txBody>
                  <a:tcPr marL="8612" marR="8612" marT="86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 Light"/>
                        </a:rPr>
                        <a:t>Host share class</a:t>
                      </a:r>
                    </a:p>
                  </a:txBody>
                  <a:tcPr marL="8612" marR="8612" marT="86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 Light"/>
                        </a:rPr>
                        <a:t>Host</a:t>
                      </a:r>
                      <a:r>
                        <a:rPr lang="en-GB" sz="10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Roboto Light"/>
                        </a:rPr>
                        <a:t> </a:t>
                      </a:r>
                      <a:r>
                        <a:rPr lang="en-GB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 Light"/>
                        </a:rPr>
                        <a:t>ISIN</a:t>
                      </a:r>
                    </a:p>
                  </a:txBody>
                  <a:tcPr marL="8612" marR="8612" marT="86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Navigator Adventurous Managed Trust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GB0006616238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Threadneedle Managed Equity Fund Class B Acc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GB00B0882V02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0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Navigator Balanced Managed Trust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GB0006616345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Threadneedle Managed Equity and Bond Fund Class A Acc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GB0001439834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0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Navigator Cautious Managed (Acc) Trust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GB0006616451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Threadneedle Managed Bond Focused Fund Class A Acc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GB0032009937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0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Navigator Cautious Managed (Inc) Trust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GB0006622517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Threadneedle Managed Bond Focused Fund Class A Inc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GB00BYZHVY41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0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Navigator Growth Managed Trust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GB0006616568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Threadneedle Managed Equity Focused Fund Class B Acc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Light"/>
                        </a:rPr>
                        <a:t>GB00B0882T89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6254259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S-PPT-Finance">
  <a:themeElements>
    <a:clrScheme name="Custom 3">
      <a:dk1>
        <a:srgbClr val="000000"/>
      </a:dk1>
      <a:lt1>
        <a:srgbClr val="FFFFFF"/>
      </a:lt1>
      <a:dk2>
        <a:srgbClr val="999A8F"/>
      </a:dk2>
      <a:lt2>
        <a:srgbClr val="E6E7E4"/>
      </a:lt2>
      <a:accent1>
        <a:srgbClr val="DD4814"/>
      </a:accent1>
      <a:accent2>
        <a:srgbClr val="51626F"/>
      </a:accent2>
      <a:accent3>
        <a:srgbClr val="999A8F"/>
      </a:accent3>
      <a:accent4>
        <a:srgbClr val="00A9E0"/>
      </a:accent4>
      <a:accent5>
        <a:srgbClr val="69BE28"/>
      </a:accent5>
      <a:accent6>
        <a:srgbClr val="784A92"/>
      </a:accent6>
      <a:hlink>
        <a:srgbClr val="00A9E0"/>
      </a:hlink>
      <a:folHlink>
        <a:srgbClr val="000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51626F"/>
        </a:solidFill>
        <a:ln>
          <a:noFill/>
        </a:ln>
        <a:effectLst/>
      </a:spPr>
      <a:bodyPr rtlCol="0" anchor="ctr"/>
      <a:lstStyle>
        <a:defPPr algn="ctr">
          <a:defRPr sz="1200" baseline="0" dirty="0" smtClean="0">
            <a:solidFill>
              <a:srgbClr val="FFFFFF"/>
            </a:solidFill>
            <a:latin typeface="Roboto Light"/>
            <a:cs typeface="Roboto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91440" tIns="91440" rIns="91440" bIns="91440" rtlCol="0" anchor="ctr" anchorCtr="0">
        <a:noAutofit/>
      </a:bodyPr>
      <a:lstStyle>
        <a:defPPr algn="ctr">
          <a:defRPr sz="1200" dirty="0" smtClean="0">
            <a:solidFill>
              <a:schemeClr val="tx1"/>
            </a:solidFill>
            <a:latin typeface="Roboto Light"/>
            <a:cs typeface="Roboto Ligh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5" id="{F42FBAD8-161C-894F-9F54-6D8575E1577A}" vid="{DA97E42F-E94B-D741-A2E5-A81D851F4D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DST Powerpoint Template</Template>
  <TotalTime>3968</TotalTime>
  <Words>168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DS-PPT-Finance</vt:lpstr>
      <vt:lpstr> Columbia Threadneedle Navigator MERGER 16/03/2018</vt:lpstr>
    </vt:vector>
  </TitlesOfParts>
  <Company>IFDS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Distributor Client Services</dc:title>
  <dc:creator>Hennessy, Nicola</dc:creator>
  <dc:description>Version 1.02
Job 1350
March 16, 2015</dc:description>
  <cp:lastModifiedBy>Gibbins, Georgia</cp:lastModifiedBy>
  <cp:revision>158</cp:revision>
  <dcterms:created xsi:type="dcterms:W3CDTF">2015-04-21T09:41:06Z</dcterms:created>
  <dcterms:modified xsi:type="dcterms:W3CDTF">2018-02-23T10:42:58Z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B6F9EEAB-4BA7-4FE8-B9EC-20E4374C338F</vt:lpwstr>
  </property>
  <property fmtid="{D5CDD505-2E9C-101B-9397-08002B2CF9AE}" pid="3" name="ArticulatePath">
    <vt:lpwstr>Presentation4</vt:lpwstr>
  </property>
  <property fmtid="{D5CDD505-2E9C-101B-9397-08002B2CF9AE}" pid="4" name="_NewReviewCycle">
    <vt:lpwstr/>
  </property>
</Properties>
</file>